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5"/>
  </p:notesMasterIdLst>
  <p:handoutMasterIdLst>
    <p:handoutMasterId r:id="rId26"/>
  </p:handoutMasterIdLst>
  <p:sldIdLst>
    <p:sldId id="256" r:id="rId2"/>
    <p:sldId id="512" r:id="rId3"/>
    <p:sldId id="838" r:id="rId4"/>
    <p:sldId id="841" r:id="rId5"/>
    <p:sldId id="842" r:id="rId6"/>
    <p:sldId id="843" r:id="rId7"/>
    <p:sldId id="844" r:id="rId8"/>
    <p:sldId id="845" r:id="rId9"/>
    <p:sldId id="846" r:id="rId10"/>
    <p:sldId id="859" r:id="rId11"/>
    <p:sldId id="847" r:id="rId12"/>
    <p:sldId id="848" r:id="rId13"/>
    <p:sldId id="850" r:id="rId14"/>
    <p:sldId id="849" r:id="rId15"/>
    <p:sldId id="851" r:id="rId16"/>
    <p:sldId id="852" r:id="rId17"/>
    <p:sldId id="853" r:id="rId18"/>
    <p:sldId id="854" r:id="rId19"/>
    <p:sldId id="857" r:id="rId20"/>
    <p:sldId id="855" r:id="rId21"/>
    <p:sldId id="856" r:id="rId22"/>
    <p:sldId id="858" r:id="rId23"/>
    <p:sldId id="262" r:id="rId2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404041"/>
    <a:srgbClr val="5858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257" autoAdjust="0"/>
    <p:restoredTop sz="96633"/>
  </p:normalViewPr>
  <p:slideViewPr>
    <p:cSldViewPr snapToGrid="0" snapToObjects="1" showGuides="1">
      <p:cViewPr varScale="1">
        <p:scale>
          <a:sx n="88" d="100"/>
          <a:sy n="88" d="100"/>
        </p:scale>
        <p:origin x="-1138" y="-77"/>
      </p:cViewPr>
      <p:guideLst>
        <p:guide orient="horz" pos="2160"/>
        <p:guide pos="2880"/>
      </p:guideLst>
    </p:cSldViewPr>
  </p:slideViewPr>
  <p:notesTextViewPr>
    <p:cViewPr>
      <p:scale>
        <a:sx n="1" d="1"/>
        <a:sy n="1" d="1"/>
      </p:scale>
      <p:origin x="0" y="0"/>
    </p:cViewPr>
  </p:notesTextViewPr>
  <p:sorterViewPr>
    <p:cViewPr>
      <p:scale>
        <a:sx n="100" d="100"/>
        <a:sy n="100" d="100"/>
      </p:scale>
      <p:origin x="0" y="-1397"/>
    </p:cViewPr>
  </p:sorterViewPr>
  <p:notesViewPr>
    <p:cSldViewPr snapToGrid="0" snapToObjects="1" showGuides="1">
      <p:cViewPr varScale="1">
        <p:scale>
          <a:sx n="66" d="100"/>
          <a:sy n="66" d="100"/>
        </p:scale>
        <p:origin x="325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xmlns="" id="{0CE46C07-1F83-4AC1-993B-444F1EB9750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xmlns="" id="{72EB644B-6D58-49AA-AF77-8F7562F8BD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4888402-FFCB-40CA-BDC2-E99EF4E3F53D}" type="datetimeFigureOut">
              <a:rPr lang="fr-FR" smtClean="0"/>
              <a:t>08/03/2022</a:t>
            </a:fld>
            <a:endParaRPr lang="fr-FR"/>
          </a:p>
        </p:txBody>
      </p:sp>
      <p:sp>
        <p:nvSpPr>
          <p:cNvPr id="4" name="Espace réservé du pied de page 3">
            <a:extLst>
              <a:ext uri="{FF2B5EF4-FFF2-40B4-BE49-F238E27FC236}">
                <a16:creationId xmlns:a16="http://schemas.microsoft.com/office/drawing/2014/main" xmlns="" id="{1A357BA7-5D25-4028-9380-08071F95320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xmlns="" id="{A13A5D01-A5AD-4340-A5A5-07D9A3850F2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95BD65-8FCC-4885-9AEF-39F6E4303A3E}" type="slidenum">
              <a:rPr lang="fr-FR" smtClean="0"/>
              <a:t>‹N°›</a:t>
            </a:fld>
            <a:endParaRPr lang="fr-FR"/>
          </a:p>
        </p:txBody>
      </p:sp>
    </p:spTree>
    <p:extLst>
      <p:ext uri="{BB962C8B-B14F-4D97-AF65-F5344CB8AC3E}">
        <p14:creationId xmlns:p14="http://schemas.microsoft.com/office/powerpoint/2010/main" val="984974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B14862-45C4-0440-9D20-6BC89F369FA6}" type="datetimeFigureOut">
              <a:rPr lang="fr-FR" smtClean="0"/>
              <a:t>08/03/2022</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A7D90-F88F-6D4F-BE2F-FDCB058A9D28}" type="slidenum">
              <a:rPr lang="fr-FR" smtClean="0"/>
              <a:t>‹N°›</a:t>
            </a:fld>
            <a:endParaRPr lang="fr-FR"/>
          </a:p>
        </p:txBody>
      </p:sp>
    </p:spTree>
    <p:extLst>
      <p:ext uri="{BB962C8B-B14F-4D97-AF65-F5344CB8AC3E}">
        <p14:creationId xmlns:p14="http://schemas.microsoft.com/office/powerpoint/2010/main" val="995160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E4A7D90-F88F-6D4F-BE2F-FDCB058A9D28}" type="slidenum">
              <a:rPr lang="fr-FR" smtClean="0"/>
              <a:t>1</a:t>
            </a:fld>
            <a:endParaRPr lang="fr-FR"/>
          </a:p>
        </p:txBody>
      </p:sp>
    </p:spTree>
    <p:extLst>
      <p:ext uri="{BB962C8B-B14F-4D97-AF65-F5344CB8AC3E}">
        <p14:creationId xmlns:p14="http://schemas.microsoft.com/office/powerpoint/2010/main" val="1251748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E4A7D90-F88F-6D4F-BE2F-FDCB058A9D28}" type="slidenum">
              <a:rPr lang="fr-FR" smtClean="0"/>
              <a:t>2</a:t>
            </a:fld>
            <a:endParaRPr lang="fr-FR" dirty="0"/>
          </a:p>
        </p:txBody>
      </p:sp>
    </p:spTree>
    <p:extLst>
      <p:ext uri="{BB962C8B-B14F-4D97-AF65-F5344CB8AC3E}">
        <p14:creationId xmlns:p14="http://schemas.microsoft.com/office/powerpoint/2010/main" val="35054639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mailto:info@apex-isast.fr" TargetMode="External"/><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264227" y="2865120"/>
            <a:ext cx="4572000" cy="644842"/>
          </a:xfrm>
        </p:spPr>
        <p:txBody>
          <a:bodyPr anchor="b">
            <a:normAutofit/>
          </a:bodyPr>
          <a:lstStyle>
            <a:lvl1pPr algn="ctr">
              <a:defRPr sz="2300" b="1" i="0">
                <a:solidFill>
                  <a:srgbClr val="404041"/>
                </a:solidFill>
                <a:latin typeface="Calibri" charset="0"/>
                <a:ea typeface="Calibri" charset="0"/>
                <a:cs typeface="Calibri" charset="0"/>
              </a:defRPr>
            </a:lvl1pPr>
          </a:lstStyle>
          <a:p>
            <a:r>
              <a:rPr lang="fr-FR" dirty="0"/>
              <a:t>CLIQUEZ ET MODIFIEZ LE TITRE</a:t>
            </a:r>
            <a:endParaRPr lang="en-US" dirty="0"/>
          </a:p>
        </p:txBody>
      </p:sp>
      <p:sp>
        <p:nvSpPr>
          <p:cNvPr id="3" name="Subtitle 2"/>
          <p:cNvSpPr>
            <a:spLocks noGrp="1"/>
          </p:cNvSpPr>
          <p:nvPr>
            <p:ph type="subTitle" idx="1"/>
          </p:nvPr>
        </p:nvSpPr>
        <p:spPr>
          <a:xfrm>
            <a:off x="2290354" y="3680418"/>
            <a:ext cx="4572000" cy="604202"/>
          </a:xfrm>
        </p:spPr>
        <p:txBody>
          <a:bodyPr>
            <a:normAutofit/>
          </a:bodyPr>
          <a:lstStyle>
            <a:lvl1pPr marL="0" indent="0" algn="ctr">
              <a:buNone/>
              <a:defRPr sz="1600" b="0" i="0">
                <a:solidFill>
                  <a:srgbClr val="404041"/>
                </a:solidFill>
                <a:latin typeface="Calibri" charset="0"/>
                <a:ea typeface="Calibri" charset="0"/>
                <a:cs typeface="Calibri"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3543300" y="4363265"/>
            <a:ext cx="2057400" cy="365125"/>
          </a:xfrm>
        </p:spPr>
        <p:txBody>
          <a:bodyPr/>
          <a:lstStyle>
            <a:lvl1pPr algn="ctr">
              <a:defRPr sz="1400" b="0" i="0">
                <a:solidFill>
                  <a:srgbClr val="404041"/>
                </a:solidFill>
                <a:latin typeface="Calibri" charset="0"/>
                <a:ea typeface="Calibri" charset="0"/>
                <a:cs typeface="Calibri" charset="0"/>
              </a:defRPr>
            </a:lvl1pPr>
          </a:lstStyle>
          <a:p>
            <a:endParaRPr lang="fr-FR" dirty="0"/>
          </a:p>
        </p:txBody>
      </p:sp>
      <p:sp>
        <p:nvSpPr>
          <p:cNvPr id="8" name="Rectangle 7"/>
          <p:cNvSpPr/>
          <p:nvPr userDrawn="1"/>
        </p:nvSpPr>
        <p:spPr>
          <a:xfrm>
            <a:off x="1846215" y="6494306"/>
            <a:ext cx="6618516" cy="230832"/>
          </a:xfrm>
          <a:prstGeom prst="rect">
            <a:avLst/>
          </a:prstGeom>
        </p:spPr>
        <p:txBody>
          <a:bodyPr wrap="square">
            <a:spAutoFit/>
          </a:bodyPr>
          <a:lstStyle/>
          <a:p>
            <a:r>
              <a:rPr lang="fr-FR" sz="900" b="1" i="0" dirty="0">
                <a:solidFill>
                  <a:srgbClr val="58585A"/>
                </a:solidFill>
                <a:latin typeface="Calibri" charset="0"/>
                <a:ea typeface="Calibri" charset="0"/>
                <a:cs typeface="Calibri" charset="0"/>
              </a:rPr>
              <a:t>APEX ISAST GROUPE : </a:t>
            </a:r>
            <a:r>
              <a:rPr lang="fr-FR" sz="900" b="0" i="0" dirty="0">
                <a:solidFill>
                  <a:srgbClr val="58585A"/>
                </a:solidFill>
                <a:latin typeface="+mn-lt"/>
                <a:ea typeface="Calibri Light" charset="0"/>
                <a:cs typeface="Calibri Light" charset="0"/>
              </a:rPr>
              <a:t>32, rue de Chabrol 75010 Paris |Tel : 01 53 72 00 00 | Site : </a:t>
            </a:r>
            <a:r>
              <a:rPr lang="fr-FR" sz="900" b="0" i="0" dirty="0" err="1">
                <a:solidFill>
                  <a:srgbClr val="58585A"/>
                </a:solidFill>
                <a:latin typeface="+mn-lt"/>
                <a:ea typeface="Calibri Light" charset="0"/>
                <a:cs typeface="Calibri Light" charset="0"/>
              </a:rPr>
              <a:t>www.apex-isast.fr</a:t>
            </a:r>
            <a:r>
              <a:rPr lang="fr-FR" sz="900" b="0" i="0" dirty="0">
                <a:solidFill>
                  <a:srgbClr val="58585A"/>
                </a:solidFill>
                <a:latin typeface="+mn-lt"/>
                <a:ea typeface="Calibri Light" charset="0"/>
                <a:cs typeface="Calibri Light" charset="0"/>
              </a:rPr>
              <a:t> | </a:t>
            </a:r>
            <a:r>
              <a:rPr lang="fr-FR" sz="900" b="0" i="0" dirty="0" err="1">
                <a:solidFill>
                  <a:srgbClr val="58585A"/>
                </a:solidFill>
                <a:latin typeface="+mn-lt"/>
                <a:ea typeface="Calibri Light" charset="0"/>
                <a:cs typeface="Calibri Light" charset="0"/>
              </a:rPr>
              <a:t>info@apex-isast.fr</a:t>
            </a:r>
            <a:r>
              <a:rPr lang="fr-FR" sz="900" b="0" i="0" dirty="0">
                <a:solidFill>
                  <a:srgbClr val="58585A"/>
                </a:solidFill>
                <a:latin typeface="+mn-lt"/>
                <a:ea typeface="Calibri Light" charset="0"/>
                <a:cs typeface="Calibri Light" charset="0"/>
              </a:rPr>
              <a:t> </a:t>
            </a:r>
          </a:p>
        </p:txBody>
      </p:sp>
    </p:spTree>
    <p:extLst>
      <p:ext uri="{BB962C8B-B14F-4D97-AF65-F5344CB8AC3E}">
        <p14:creationId xmlns:p14="http://schemas.microsoft.com/office/powerpoint/2010/main" val="645056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06316" y="180474"/>
            <a:ext cx="5414210" cy="697831"/>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dirty="0"/>
              <a:t>SUR DEUX LIGNE SI NÉCESSAIRE</a:t>
            </a:r>
            <a:endParaRPr lang="en-US" dirty="0"/>
          </a:p>
        </p:txBody>
      </p:sp>
      <p:sp>
        <p:nvSpPr>
          <p:cNvPr id="8" name="Footer Placeholder 7"/>
          <p:cNvSpPr>
            <a:spLocks noGrp="1"/>
          </p:cNvSpPr>
          <p:nvPr>
            <p:ph type="ftr" sz="quarter" idx="11"/>
          </p:nvPr>
        </p:nvSpPr>
        <p:spPr>
          <a:xfrm>
            <a:off x="228599" y="6316078"/>
            <a:ext cx="7224823" cy="365125"/>
          </a:xfrm>
        </p:spPr>
        <p:txBody>
          <a:bodyPr/>
          <a:lstStyle>
            <a:lvl1pPr algn="l">
              <a:defRPr sz="1000" b="0" i="0">
                <a:solidFill>
                  <a:srgbClr val="404041"/>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9" name="Slide Number Placeholder 8"/>
          <p:cNvSpPr>
            <a:spLocks noGrp="1"/>
          </p:cNvSpPr>
          <p:nvPr>
            <p:ph type="sldNum" sz="quarter" idx="12"/>
          </p:nvPr>
        </p:nvSpPr>
        <p:spPr>
          <a:xfrm>
            <a:off x="7453421" y="6340461"/>
            <a:ext cx="1370251"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17" name="Espace réservé du texte 16"/>
          <p:cNvSpPr>
            <a:spLocks noGrp="1"/>
          </p:cNvSpPr>
          <p:nvPr>
            <p:ph type="body" sz="quarter" idx="18"/>
          </p:nvPr>
        </p:nvSpPr>
        <p:spPr>
          <a:xfrm>
            <a:off x="1812257" y="1532020"/>
            <a:ext cx="6007100" cy="541338"/>
          </a:xfrm>
        </p:spPr>
        <p:txBody>
          <a:bodyPr anchor="ctr">
            <a:noAutofit/>
          </a:bodyPr>
          <a:lstStyle>
            <a:lvl1pPr marL="0" indent="0">
              <a:buNone/>
              <a:defRPr sz="1500" b="1" i="0">
                <a:solidFill>
                  <a:srgbClr val="404041"/>
                </a:solidFill>
                <a:latin typeface="+mn-lt"/>
                <a:ea typeface="Calibri Light" charset="0"/>
                <a:cs typeface="Calibri Light"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Modifier les styles du texte du masque</a:t>
            </a:r>
          </a:p>
        </p:txBody>
      </p:sp>
      <p:sp>
        <p:nvSpPr>
          <p:cNvPr id="18" name="Espace réservé du texte 16"/>
          <p:cNvSpPr>
            <a:spLocks noGrp="1"/>
          </p:cNvSpPr>
          <p:nvPr>
            <p:ph type="body" sz="quarter" idx="19"/>
          </p:nvPr>
        </p:nvSpPr>
        <p:spPr>
          <a:xfrm>
            <a:off x="1812257" y="2366710"/>
            <a:ext cx="6007100" cy="541338"/>
          </a:xfrm>
        </p:spPr>
        <p:txBody>
          <a:bodyPr anchor="ctr">
            <a:noAutofit/>
          </a:bodyPr>
          <a:lstStyle>
            <a:lvl1pPr marL="0" indent="0">
              <a:buNone/>
              <a:defRPr sz="1500" b="1" i="0">
                <a:solidFill>
                  <a:srgbClr val="404041"/>
                </a:solidFill>
                <a:latin typeface="+mn-lt"/>
                <a:ea typeface="Calibri Light" charset="0"/>
                <a:cs typeface="Calibri Light" charset="0"/>
              </a:defRPr>
            </a:lvl1pPr>
            <a:lvl2pPr marL="457200" indent="0">
              <a:buNone/>
              <a:defRPr>
                <a:solidFill>
                  <a:srgbClr val="58585A"/>
                </a:solidFill>
              </a:defRPr>
            </a:lvl2pPr>
            <a:lvl3pPr marL="914400" indent="0">
              <a:buNone/>
              <a:defRPr>
                <a:solidFill>
                  <a:srgbClr val="58585A"/>
                </a:solidFill>
              </a:defRPr>
            </a:lvl3pPr>
            <a:lvl4pPr marL="1371600" indent="0">
              <a:buNone/>
              <a:defRPr>
                <a:solidFill>
                  <a:srgbClr val="58585A"/>
                </a:solidFill>
              </a:defRPr>
            </a:lvl4pPr>
            <a:lvl5pPr marL="1828800" indent="0">
              <a:buNone/>
              <a:defRPr>
                <a:solidFill>
                  <a:srgbClr val="58585A"/>
                </a:solidFill>
              </a:defRPr>
            </a:lvl5pPr>
          </a:lstStyle>
          <a:p>
            <a:pPr lvl="0"/>
            <a:r>
              <a:rPr lang="fr-FR" dirty="0"/>
              <a:t>Modifier les styles du texte du masque</a:t>
            </a:r>
          </a:p>
        </p:txBody>
      </p:sp>
      <p:sp>
        <p:nvSpPr>
          <p:cNvPr id="20" name="Espace réservé du texte 16"/>
          <p:cNvSpPr>
            <a:spLocks noGrp="1"/>
          </p:cNvSpPr>
          <p:nvPr>
            <p:ph type="body" sz="quarter" idx="20"/>
          </p:nvPr>
        </p:nvSpPr>
        <p:spPr>
          <a:xfrm>
            <a:off x="1812257" y="3210843"/>
            <a:ext cx="6007100" cy="541338"/>
          </a:xfrm>
        </p:spPr>
        <p:txBody>
          <a:bodyPr anchor="ctr">
            <a:noAutofit/>
          </a:bodyPr>
          <a:lstStyle>
            <a:lvl1pPr marL="0" indent="0">
              <a:buNone/>
              <a:defRPr sz="1500" b="1" i="0">
                <a:solidFill>
                  <a:srgbClr val="404041"/>
                </a:solidFill>
                <a:latin typeface="+mn-lt"/>
                <a:ea typeface="Calibri Light" charset="0"/>
                <a:cs typeface="Calibri Light"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Modifier les styles du texte du masque</a:t>
            </a:r>
          </a:p>
        </p:txBody>
      </p:sp>
      <p:sp>
        <p:nvSpPr>
          <p:cNvPr id="21" name="Espace réservé du texte 16"/>
          <p:cNvSpPr>
            <a:spLocks noGrp="1"/>
          </p:cNvSpPr>
          <p:nvPr>
            <p:ph type="body" sz="quarter" idx="21"/>
          </p:nvPr>
        </p:nvSpPr>
        <p:spPr>
          <a:xfrm>
            <a:off x="1812257" y="4049043"/>
            <a:ext cx="6007100" cy="541338"/>
          </a:xfrm>
        </p:spPr>
        <p:txBody>
          <a:bodyPr anchor="ctr">
            <a:noAutofit/>
          </a:bodyPr>
          <a:lstStyle>
            <a:lvl1pPr marL="0" indent="0">
              <a:buNone/>
              <a:defRPr sz="1500" b="1" i="0">
                <a:solidFill>
                  <a:srgbClr val="404041"/>
                </a:solidFill>
                <a:latin typeface="+mn-lt"/>
                <a:ea typeface="Calibri Light" charset="0"/>
                <a:cs typeface="Calibri Light"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Modifier les styles du texte du masque</a:t>
            </a:r>
          </a:p>
        </p:txBody>
      </p:sp>
      <p:sp>
        <p:nvSpPr>
          <p:cNvPr id="22" name="Espace réservé du texte 16"/>
          <p:cNvSpPr>
            <a:spLocks noGrp="1"/>
          </p:cNvSpPr>
          <p:nvPr>
            <p:ph type="body" sz="quarter" idx="22"/>
          </p:nvPr>
        </p:nvSpPr>
        <p:spPr>
          <a:xfrm>
            <a:off x="1812257" y="4887243"/>
            <a:ext cx="6007100" cy="541338"/>
          </a:xfrm>
        </p:spPr>
        <p:txBody>
          <a:bodyPr anchor="ctr">
            <a:noAutofit/>
          </a:bodyPr>
          <a:lstStyle>
            <a:lvl1pPr marL="0" indent="0">
              <a:buNone/>
              <a:defRPr sz="1500" b="1" i="0">
                <a:solidFill>
                  <a:srgbClr val="404041"/>
                </a:solidFill>
                <a:latin typeface="+mn-lt"/>
                <a:ea typeface="Calibri Light" charset="0"/>
                <a:cs typeface="Calibri Light"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Modifier les styles du texte du masque</a:t>
            </a:r>
          </a:p>
        </p:txBody>
      </p:sp>
      <p:sp>
        <p:nvSpPr>
          <p:cNvPr id="35" name="Espace réservé pour une image  34"/>
          <p:cNvSpPr>
            <a:spLocks noGrp="1"/>
          </p:cNvSpPr>
          <p:nvPr>
            <p:ph type="pic" sz="quarter" idx="23"/>
          </p:nvPr>
        </p:nvSpPr>
        <p:spPr>
          <a:xfrm>
            <a:off x="1047248" y="1532021"/>
            <a:ext cx="541338" cy="541337"/>
          </a:xfrm>
        </p:spPr>
        <p:txBody>
          <a:bodyPr/>
          <a:lstStyle/>
          <a:p>
            <a:r>
              <a:rPr lang="fr-FR" dirty="0"/>
              <a:t>Cliquez sur l'icône pour ajouter une image</a:t>
            </a:r>
          </a:p>
        </p:txBody>
      </p:sp>
      <p:sp>
        <p:nvSpPr>
          <p:cNvPr id="36" name="Espace réservé pour une image  34"/>
          <p:cNvSpPr>
            <a:spLocks noGrp="1"/>
          </p:cNvSpPr>
          <p:nvPr>
            <p:ph type="pic" sz="quarter" idx="24"/>
          </p:nvPr>
        </p:nvSpPr>
        <p:spPr>
          <a:xfrm>
            <a:off x="1047248" y="2366710"/>
            <a:ext cx="541338" cy="541337"/>
          </a:xfrm>
        </p:spPr>
        <p:txBody>
          <a:bodyPr/>
          <a:lstStyle/>
          <a:p>
            <a:r>
              <a:rPr lang="fr-FR"/>
              <a:t>Cliquez sur l'icône pour ajouter une image</a:t>
            </a:r>
            <a:endParaRPr lang="fr-FR" dirty="0"/>
          </a:p>
        </p:txBody>
      </p:sp>
      <p:sp>
        <p:nvSpPr>
          <p:cNvPr id="37" name="Espace réservé pour une image  34"/>
          <p:cNvSpPr>
            <a:spLocks noGrp="1"/>
          </p:cNvSpPr>
          <p:nvPr>
            <p:ph type="pic" sz="quarter" idx="25"/>
          </p:nvPr>
        </p:nvSpPr>
        <p:spPr>
          <a:xfrm>
            <a:off x="1047248" y="3210844"/>
            <a:ext cx="541338" cy="541337"/>
          </a:xfrm>
        </p:spPr>
        <p:txBody>
          <a:bodyPr/>
          <a:lstStyle/>
          <a:p>
            <a:r>
              <a:rPr lang="fr-FR"/>
              <a:t>Cliquez sur l'icône pour ajouter une image</a:t>
            </a:r>
            <a:endParaRPr lang="fr-FR" dirty="0"/>
          </a:p>
        </p:txBody>
      </p:sp>
      <p:sp>
        <p:nvSpPr>
          <p:cNvPr id="38" name="Espace réservé pour une image  34"/>
          <p:cNvSpPr>
            <a:spLocks noGrp="1"/>
          </p:cNvSpPr>
          <p:nvPr>
            <p:ph type="pic" sz="quarter" idx="26"/>
          </p:nvPr>
        </p:nvSpPr>
        <p:spPr>
          <a:xfrm>
            <a:off x="1047248" y="4049044"/>
            <a:ext cx="541338" cy="541337"/>
          </a:xfrm>
        </p:spPr>
        <p:txBody>
          <a:bodyPr/>
          <a:lstStyle/>
          <a:p>
            <a:r>
              <a:rPr lang="fr-FR"/>
              <a:t>Cliquez sur l'icône pour ajouter une image</a:t>
            </a:r>
            <a:endParaRPr lang="fr-FR" dirty="0"/>
          </a:p>
        </p:txBody>
      </p:sp>
      <p:sp>
        <p:nvSpPr>
          <p:cNvPr id="39" name="Espace réservé pour une image  34"/>
          <p:cNvSpPr>
            <a:spLocks noGrp="1"/>
          </p:cNvSpPr>
          <p:nvPr>
            <p:ph type="pic" sz="quarter" idx="27"/>
          </p:nvPr>
        </p:nvSpPr>
        <p:spPr>
          <a:xfrm>
            <a:off x="1047248" y="4887244"/>
            <a:ext cx="541338" cy="541337"/>
          </a:xfrm>
        </p:spPr>
        <p:txBody>
          <a:bodyPr/>
          <a:lstStyle/>
          <a:p>
            <a:r>
              <a:rPr lang="fr-FR" dirty="0"/>
              <a:t>Cliquez sur l'icône pour ajouter une image</a:t>
            </a:r>
          </a:p>
        </p:txBody>
      </p:sp>
    </p:spTree>
    <p:extLst>
      <p:ext uri="{BB962C8B-B14F-4D97-AF65-F5344CB8AC3E}">
        <p14:creationId xmlns:p14="http://schemas.microsoft.com/office/powerpoint/2010/main" val="1991114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2 Colonn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06316" y="180474"/>
            <a:ext cx="5414210" cy="697831"/>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dirty="0"/>
              <a:t>SUR DEUX LIGNE SI NÉCESSAIRE</a:t>
            </a:r>
            <a:endParaRPr lang="en-US" dirty="0"/>
          </a:p>
        </p:txBody>
      </p:sp>
      <p:sp>
        <p:nvSpPr>
          <p:cNvPr id="8" name="Footer Placeholder 7"/>
          <p:cNvSpPr>
            <a:spLocks noGrp="1"/>
          </p:cNvSpPr>
          <p:nvPr>
            <p:ph type="ftr" sz="quarter" idx="11"/>
          </p:nvPr>
        </p:nvSpPr>
        <p:spPr>
          <a:xfrm>
            <a:off x="228599" y="6316078"/>
            <a:ext cx="7256721" cy="365125"/>
          </a:xfrm>
        </p:spPr>
        <p:txBody>
          <a:bodyPr/>
          <a:lstStyle>
            <a:lvl1pPr algn="l">
              <a:defRPr sz="1000" b="0" i="0">
                <a:solidFill>
                  <a:srgbClr val="404041"/>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9" name="Slide Number Placeholder 8"/>
          <p:cNvSpPr>
            <a:spLocks noGrp="1"/>
          </p:cNvSpPr>
          <p:nvPr>
            <p:ph type="sldNum" sz="quarter" idx="12"/>
          </p:nvPr>
        </p:nvSpPr>
        <p:spPr>
          <a:xfrm>
            <a:off x="7485319" y="6340461"/>
            <a:ext cx="1330339"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17" name="Espace réservé du texte 16"/>
          <p:cNvSpPr>
            <a:spLocks noGrp="1"/>
          </p:cNvSpPr>
          <p:nvPr>
            <p:ph type="body" sz="quarter" idx="18"/>
          </p:nvPr>
        </p:nvSpPr>
        <p:spPr>
          <a:xfrm>
            <a:off x="1403183" y="1660533"/>
            <a:ext cx="3060532" cy="629402"/>
          </a:xfrm>
        </p:spPr>
        <p:txBody>
          <a:bodyPr anchor="ctr">
            <a:noAutofit/>
          </a:bodyPr>
          <a:lstStyle>
            <a:lvl1pPr marL="0" indent="0">
              <a:buNone/>
              <a:defRPr sz="1500" b="1"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Modifier les styles du texte du masque</a:t>
            </a:r>
          </a:p>
        </p:txBody>
      </p:sp>
      <p:sp>
        <p:nvSpPr>
          <p:cNvPr id="18" name="Espace réservé du texte 16"/>
          <p:cNvSpPr>
            <a:spLocks noGrp="1"/>
          </p:cNvSpPr>
          <p:nvPr>
            <p:ph type="body" sz="quarter" idx="19"/>
          </p:nvPr>
        </p:nvSpPr>
        <p:spPr>
          <a:xfrm>
            <a:off x="1403183" y="2507582"/>
            <a:ext cx="3060532" cy="541338"/>
          </a:xfrm>
        </p:spPr>
        <p:txBody>
          <a:bodyPr anchor="ctr">
            <a:noAutofit/>
          </a:bodyPr>
          <a:lstStyle>
            <a:lvl1pPr marL="0" indent="0">
              <a:buNone/>
              <a:defRPr sz="1500" b="1" i="0">
                <a:solidFill>
                  <a:srgbClr val="404041"/>
                </a:solidFill>
                <a:latin typeface="+mj-lt"/>
                <a:ea typeface="Calibri Light" charset="0"/>
                <a:cs typeface="Calibri Light" charset="0"/>
              </a:defRPr>
            </a:lvl1pPr>
            <a:lvl2pPr marL="457200" indent="0">
              <a:buNone/>
              <a:defRPr>
                <a:solidFill>
                  <a:srgbClr val="58585A"/>
                </a:solidFill>
              </a:defRPr>
            </a:lvl2pPr>
            <a:lvl3pPr marL="914400" indent="0">
              <a:buNone/>
              <a:defRPr>
                <a:solidFill>
                  <a:srgbClr val="58585A"/>
                </a:solidFill>
              </a:defRPr>
            </a:lvl3pPr>
            <a:lvl4pPr marL="1371600" indent="0">
              <a:buNone/>
              <a:defRPr>
                <a:solidFill>
                  <a:srgbClr val="58585A"/>
                </a:solidFill>
              </a:defRPr>
            </a:lvl4pPr>
            <a:lvl5pPr marL="1828800" indent="0">
              <a:buNone/>
              <a:defRPr>
                <a:solidFill>
                  <a:srgbClr val="58585A"/>
                </a:solidFill>
              </a:defRPr>
            </a:lvl5pPr>
          </a:lstStyle>
          <a:p>
            <a:pPr lvl="0"/>
            <a:r>
              <a:rPr lang="fr-FR" dirty="0"/>
              <a:t>Modifier les styles du texte du masque</a:t>
            </a:r>
          </a:p>
        </p:txBody>
      </p:sp>
      <p:sp>
        <p:nvSpPr>
          <p:cNvPr id="20" name="Espace réservé du texte 16"/>
          <p:cNvSpPr>
            <a:spLocks noGrp="1"/>
          </p:cNvSpPr>
          <p:nvPr>
            <p:ph type="body" sz="quarter" idx="20"/>
          </p:nvPr>
        </p:nvSpPr>
        <p:spPr>
          <a:xfrm>
            <a:off x="1403183" y="3339356"/>
            <a:ext cx="3060532" cy="541338"/>
          </a:xfrm>
        </p:spPr>
        <p:txBody>
          <a:bodyPr anchor="ctr">
            <a:noAutofit/>
          </a:bodyPr>
          <a:lstStyle>
            <a:lvl1pPr marL="0" indent="0">
              <a:buNone/>
              <a:defRPr sz="1500" b="1"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Modifier les styles du texte du masque</a:t>
            </a:r>
          </a:p>
        </p:txBody>
      </p:sp>
      <p:sp>
        <p:nvSpPr>
          <p:cNvPr id="21" name="Espace réservé du texte 16"/>
          <p:cNvSpPr>
            <a:spLocks noGrp="1"/>
          </p:cNvSpPr>
          <p:nvPr>
            <p:ph type="body" sz="quarter" idx="21"/>
          </p:nvPr>
        </p:nvSpPr>
        <p:spPr>
          <a:xfrm>
            <a:off x="1403183" y="4183913"/>
            <a:ext cx="3060532" cy="541338"/>
          </a:xfrm>
        </p:spPr>
        <p:txBody>
          <a:bodyPr anchor="ctr">
            <a:noAutofit/>
          </a:bodyPr>
          <a:lstStyle>
            <a:lvl1pPr marL="0" indent="0">
              <a:buNone/>
              <a:defRPr sz="1500" b="1"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Modifier les styles du texte du masque</a:t>
            </a:r>
          </a:p>
        </p:txBody>
      </p:sp>
      <p:sp>
        <p:nvSpPr>
          <p:cNvPr id="22" name="Espace réservé du texte 16"/>
          <p:cNvSpPr>
            <a:spLocks noGrp="1"/>
          </p:cNvSpPr>
          <p:nvPr>
            <p:ph type="body" sz="quarter" idx="22"/>
          </p:nvPr>
        </p:nvSpPr>
        <p:spPr>
          <a:xfrm>
            <a:off x="1403183" y="5019007"/>
            <a:ext cx="3060532" cy="541338"/>
          </a:xfrm>
        </p:spPr>
        <p:txBody>
          <a:bodyPr anchor="ctr">
            <a:noAutofit/>
          </a:bodyPr>
          <a:lstStyle>
            <a:lvl1pPr marL="0" indent="0">
              <a:buNone/>
              <a:defRPr sz="1500" b="1"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Modifier les styles du texte du masque</a:t>
            </a:r>
          </a:p>
        </p:txBody>
      </p:sp>
      <p:sp>
        <p:nvSpPr>
          <p:cNvPr id="26" name="Espace réservé du texte 16"/>
          <p:cNvSpPr>
            <a:spLocks noGrp="1"/>
          </p:cNvSpPr>
          <p:nvPr>
            <p:ph type="body" sz="quarter" idx="28"/>
          </p:nvPr>
        </p:nvSpPr>
        <p:spPr>
          <a:xfrm>
            <a:off x="5562683" y="1660533"/>
            <a:ext cx="3060532" cy="629402"/>
          </a:xfrm>
        </p:spPr>
        <p:txBody>
          <a:bodyPr anchor="ctr">
            <a:noAutofit/>
          </a:bodyPr>
          <a:lstStyle>
            <a:lvl1pPr marL="0" indent="0">
              <a:buNone/>
              <a:defRPr sz="1500" b="1" i="0">
                <a:solidFill>
                  <a:srgbClr val="404041"/>
                </a:solidFill>
                <a:latin typeface="+mj-lt"/>
                <a:ea typeface="Calibri Light" charset="0"/>
                <a:cs typeface="Calibri Light"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Modifier les styles du texte du masque</a:t>
            </a:r>
          </a:p>
        </p:txBody>
      </p:sp>
      <p:sp>
        <p:nvSpPr>
          <p:cNvPr id="27" name="Espace réservé du texte 16"/>
          <p:cNvSpPr>
            <a:spLocks noGrp="1"/>
          </p:cNvSpPr>
          <p:nvPr>
            <p:ph type="body" sz="quarter" idx="29"/>
          </p:nvPr>
        </p:nvSpPr>
        <p:spPr>
          <a:xfrm>
            <a:off x="5562683" y="2485832"/>
            <a:ext cx="3060532" cy="541338"/>
          </a:xfrm>
        </p:spPr>
        <p:txBody>
          <a:bodyPr anchor="ctr">
            <a:noAutofit/>
          </a:bodyPr>
          <a:lstStyle>
            <a:lvl1pPr marL="0" indent="0">
              <a:buNone/>
              <a:defRPr sz="1500" b="1" i="0">
                <a:solidFill>
                  <a:srgbClr val="404041"/>
                </a:solidFill>
                <a:latin typeface="+mj-lt"/>
                <a:ea typeface="Calibri Light" charset="0"/>
                <a:cs typeface="Calibri Light" charset="0"/>
              </a:defRPr>
            </a:lvl1pPr>
            <a:lvl2pPr marL="457200" indent="0">
              <a:buNone/>
              <a:defRPr>
                <a:solidFill>
                  <a:srgbClr val="58585A"/>
                </a:solidFill>
              </a:defRPr>
            </a:lvl2pPr>
            <a:lvl3pPr marL="914400" indent="0">
              <a:buNone/>
              <a:defRPr>
                <a:solidFill>
                  <a:srgbClr val="58585A"/>
                </a:solidFill>
              </a:defRPr>
            </a:lvl3pPr>
            <a:lvl4pPr marL="1371600" indent="0">
              <a:buNone/>
              <a:defRPr>
                <a:solidFill>
                  <a:srgbClr val="58585A"/>
                </a:solidFill>
              </a:defRPr>
            </a:lvl4pPr>
            <a:lvl5pPr marL="1828800" indent="0">
              <a:buNone/>
              <a:defRPr>
                <a:solidFill>
                  <a:srgbClr val="58585A"/>
                </a:solidFill>
              </a:defRPr>
            </a:lvl5pPr>
          </a:lstStyle>
          <a:p>
            <a:pPr lvl="0"/>
            <a:r>
              <a:rPr lang="fr-FR" dirty="0"/>
              <a:t>Modifier les styles du texte du masque</a:t>
            </a:r>
          </a:p>
        </p:txBody>
      </p:sp>
      <p:sp>
        <p:nvSpPr>
          <p:cNvPr id="28" name="Espace réservé du texte 16"/>
          <p:cNvSpPr>
            <a:spLocks noGrp="1"/>
          </p:cNvSpPr>
          <p:nvPr>
            <p:ph type="body" sz="quarter" idx="30"/>
          </p:nvPr>
        </p:nvSpPr>
        <p:spPr>
          <a:xfrm>
            <a:off x="5562683" y="3339356"/>
            <a:ext cx="3060532" cy="541338"/>
          </a:xfrm>
        </p:spPr>
        <p:txBody>
          <a:bodyPr anchor="ctr">
            <a:noAutofit/>
          </a:bodyPr>
          <a:lstStyle>
            <a:lvl1pPr marL="0" indent="0">
              <a:buNone/>
              <a:defRPr sz="1500" b="1" i="0">
                <a:solidFill>
                  <a:srgbClr val="404041"/>
                </a:solidFill>
                <a:latin typeface="+mj-lt"/>
                <a:ea typeface="Calibri Light" charset="0"/>
                <a:cs typeface="Calibri Light"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Modifier les styles du texte du masque</a:t>
            </a:r>
          </a:p>
        </p:txBody>
      </p:sp>
      <p:sp>
        <p:nvSpPr>
          <p:cNvPr id="29" name="Espace réservé du texte 16"/>
          <p:cNvSpPr>
            <a:spLocks noGrp="1"/>
          </p:cNvSpPr>
          <p:nvPr>
            <p:ph type="body" sz="quarter" idx="31"/>
          </p:nvPr>
        </p:nvSpPr>
        <p:spPr>
          <a:xfrm>
            <a:off x="5562683" y="4183913"/>
            <a:ext cx="3060532" cy="541338"/>
          </a:xfrm>
        </p:spPr>
        <p:txBody>
          <a:bodyPr anchor="ctr">
            <a:noAutofit/>
          </a:bodyPr>
          <a:lstStyle>
            <a:lvl1pPr marL="0" indent="0">
              <a:buNone/>
              <a:defRPr sz="1500" b="1" i="0">
                <a:solidFill>
                  <a:srgbClr val="404041"/>
                </a:solidFill>
                <a:latin typeface="+mj-lt"/>
                <a:ea typeface="Calibri Light" charset="0"/>
                <a:cs typeface="Calibri Light"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Modifier les styles du texte du masque</a:t>
            </a:r>
          </a:p>
        </p:txBody>
      </p:sp>
      <p:sp>
        <p:nvSpPr>
          <p:cNvPr id="30" name="Espace réservé du texte 16"/>
          <p:cNvSpPr>
            <a:spLocks noGrp="1"/>
          </p:cNvSpPr>
          <p:nvPr>
            <p:ph type="body" sz="quarter" idx="32"/>
          </p:nvPr>
        </p:nvSpPr>
        <p:spPr>
          <a:xfrm>
            <a:off x="5562683" y="5015756"/>
            <a:ext cx="3060532" cy="541338"/>
          </a:xfrm>
        </p:spPr>
        <p:txBody>
          <a:bodyPr anchor="ctr">
            <a:noAutofit/>
          </a:bodyPr>
          <a:lstStyle>
            <a:lvl1pPr marL="0" indent="0">
              <a:buNone/>
              <a:defRPr sz="1500" b="1" i="0">
                <a:solidFill>
                  <a:srgbClr val="404041"/>
                </a:solidFill>
                <a:latin typeface="+mj-lt"/>
                <a:ea typeface="Calibri Light" charset="0"/>
                <a:cs typeface="Calibri Light"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Modifier les styles du texte du masque</a:t>
            </a:r>
          </a:p>
        </p:txBody>
      </p:sp>
      <p:sp>
        <p:nvSpPr>
          <p:cNvPr id="41" name="Espace réservé pour une image  34"/>
          <p:cNvSpPr>
            <a:spLocks noGrp="1"/>
          </p:cNvSpPr>
          <p:nvPr>
            <p:ph type="pic" sz="quarter" idx="23"/>
          </p:nvPr>
        </p:nvSpPr>
        <p:spPr>
          <a:xfrm>
            <a:off x="583030" y="1660533"/>
            <a:ext cx="541338" cy="541337"/>
          </a:xfrm>
        </p:spPr>
        <p:txBody>
          <a:bodyPr/>
          <a:lstStyle/>
          <a:p>
            <a:r>
              <a:rPr lang="fr-FR"/>
              <a:t>Cliquez sur l'icône pour ajouter une image</a:t>
            </a:r>
            <a:endParaRPr lang="fr-FR" dirty="0"/>
          </a:p>
        </p:txBody>
      </p:sp>
      <p:sp>
        <p:nvSpPr>
          <p:cNvPr id="42" name="Espace réservé pour une image  34"/>
          <p:cNvSpPr>
            <a:spLocks noGrp="1"/>
          </p:cNvSpPr>
          <p:nvPr>
            <p:ph type="pic" sz="quarter" idx="24"/>
          </p:nvPr>
        </p:nvSpPr>
        <p:spPr>
          <a:xfrm>
            <a:off x="583030" y="2495222"/>
            <a:ext cx="541338" cy="541337"/>
          </a:xfrm>
        </p:spPr>
        <p:txBody>
          <a:bodyPr/>
          <a:lstStyle/>
          <a:p>
            <a:r>
              <a:rPr lang="fr-FR"/>
              <a:t>Cliquez sur l'icône pour ajouter une image</a:t>
            </a:r>
            <a:endParaRPr lang="fr-FR" dirty="0"/>
          </a:p>
        </p:txBody>
      </p:sp>
      <p:sp>
        <p:nvSpPr>
          <p:cNvPr id="43" name="Espace réservé pour une image  34"/>
          <p:cNvSpPr>
            <a:spLocks noGrp="1"/>
          </p:cNvSpPr>
          <p:nvPr>
            <p:ph type="pic" sz="quarter" idx="25"/>
          </p:nvPr>
        </p:nvSpPr>
        <p:spPr>
          <a:xfrm>
            <a:off x="583030" y="3339356"/>
            <a:ext cx="541338" cy="541337"/>
          </a:xfrm>
        </p:spPr>
        <p:txBody>
          <a:bodyPr/>
          <a:lstStyle/>
          <a:p>
            <a:r>
              <a:rPr lang="fr-FR"/>
              <a:t>Cliquez sur l'icône pour ajouter une image</a:t>
            </a:r>
            <a:endParaRPr lang="fr-FR" dirty="0"/>
          </a:p>
        </p:txBody>
      </p:sp>
      <p:sp>
        <p:nvSpPr>
          <p:cNvPr id="44" name="Espace réservé pour une image  34"/>
          <p:cNvSpPr>
            <a:spLocks noGrp="1"/>
          </p:cNvSpPr>
          <p:nvPr>
            <p:ph type="pic" sz="quarter" idx="26"/>
          </p:nvPr>
        </p:nvSpPr>
        <p:spPr>
          <a:xfrm>
            <a:off x="583030" y="4177556"/>
            <a:ext cx="541338" cy="541337"/>
          </a:xfrm>
        </p:spPr>
        <p:txBody>
          <a:bodyPr/>
          <a:lstStyle/>
          <a:p>
            <a:r>
              <a:rPr lang="fr-FR"/>
              <a:t>Cliquez sur l'icône pour ajouter une image</a:t>
            </a:r>
            <a:endParaRPr lang="fr-FR" dirty="0"/>
          </a:p>
        </p:txBody>
      </p:sp>
      <p:sp>
        <p:nvSpPr>
          <p:cNvPr id="45" name="Espace réservé pour une image  34"/>
          <p:cNvSpPr>
            <a:spLocks noGrp="1"/>
          </p:cNvSpPr>
          <p:nvPr>
            <p:ph type="pic" sz="quarter" idx="27"/>
          </p:nvPr>
        </p:nvSpPr>
        <p:spPr>
          <a:xfrm>
            <a:off x="583030" y="5015756"/>
            <a:ext cx="541338" cy="541337"/>
          </a:xfrm>
        </p:spPr>
        <p:txBody>
          <a:bodyPr/>
          <a:lstStyle/>
          <a:p>
            <a:r>
              <a:rPr lang="fr-FR"/>
              <a:t>Cliquez sur l'icône pour ajouter une image</a:t>
            </a:r>
            <a:endParaRPr lang="fr-FR" dirty="0"/>
          </a:p>
        </p:txBody>
      </p:sp>
      <p:sp>
        <p:nvSpPr>
          <p:cNvPr id="46" name="Espace réservé pour une image  34"/>
          <p:cNvSpPr>
            <a:spLocks noGrp="1"/>
          </p:cNvSpPr>
          <p:nvPr>
            <p:ph type="pic" sz="quarter" idx="33"/>
          </p:nvPr>
        </p:nvSpPr>
        <p:spPr>
          <a:xfrm>
            <a:off x="4742530" y="1660533"/>
            <a:ext cx="541338" cy="541337"/>
          </a:xfrm>
        </p:spPr>
        <p:txBody>
          <a:bodyPr/>
          <a:lstStyle/>
          <a:p>
            <a:r>
              <a:rPr lang="fr-FR"/>
              <a:t>Cliquez sur l'icône pour ajouter une image</a:t>
            </a:r>
            <a:endParaRPr lang="fr-FR" dirty="0"/>
          </a:p>
        </p:txBody>
      </p:sp>
      <p:sp>
        <p:nvSpPr>
          <p:cNvPr id="47" name="Espace réservé pour une image  34"/>
          <p:cNvSpPr>
            <a:spLocks noGrp="1"/>
          </p:cNvSpPr>
          <p:nvPr>
            <p:ph type="pic" sz="quarter" idx="34"/>
          </p:nvPr>
        </p:nvSpPr>
        <p:spPr>
          <a:xfrm>
            <a:off x="4742530" y="2495222"/>
            <a:ext cx="541338" cy="541337"/>
          </a:xfrm>
        </p:spPr>
        <p:txBody>
          <a:bodyPr/>
          <a:lstStyle/>
          <a:p>
            <a:r>
              <a:rPr lang="fr-FR"/>
              <a:t>Cliquez sur l'icône pour ajouter une image</a:t>
            </a:r>
            <a:endParaRPr lang="fr-FR" dirty="0"/>
          </a:p>
        </p:txBody>
      </p:sp>
      <p:sp>
        <p:nvSpPr>
          <p:cNvPr id="48" name="Espace réservé pour une image  34"/>
          <p:cNvSpPr>
            <a:spLocks noGrp="1"/>
          </p:cNvSpPr>
          <p:nvPr>
            <p:ph type="pic" sz="quarter" idx="35"/>
          </p:nvPr>
        </p:nvSpPr>
        <p:spPr>
          <a:xfrm>
            <a:off x="4742530" y="3339356"/>
            <a:ext cx="541338" cy="541337"/>
          </a:xfrm>
        </p:spPr>
        <p:txBody>
          <a:bodyPr/>
          <a:lstStyle/>
          <a:p>
            <a:r>
              <a:rPr lang="fr-FR"/>
              <a:t>Cliquez sur l'icône pour ajouter une image</a:t>
            </a:r>
            <a:endParaRPr lang="fr-FR" dirty="0"/>
          </a:p>
        </p:txBody>
      </p:sp>
      <p:sp>
        <p:nvSpPr>
          <p:cNvPr id="49" name="Espace réservé pour une image  34"/>
          <p:cNvSpPr>
            <a:spLocks noGrp="1"/>
          </p:cNvSpPr>
          <p:nvPr>
            <p:ph type="pic" sz="quarter" idx="36"/>
          </p:nvPr>
        </p:nvSpPr>
        <p:spPr>
          <a:xfrm>
            <a:off x="4742530" y="4177556"/>
            <a:ext cx="541338" cy="541337"/>
          </a:xfrm>
        </p:spPr>
        <p:txBody>
          <a:bodyPr/>
          <a:lstStyle/>
          <a:p>
            <a:r>
              <a:rPr lang="fr-FR"/>
              <a:t>Cliquez sur l'icône pour ajouter une image</a:t>
            </a:r>
            <a:endParaRPr lang="fr-FR" dirty="0"/>
          </a:p>
        </p:txBody>
      </p:sp>
      <p:sp>
        <p:nvSpPr>
          <p:cNvPr id="50" name="Espace réservé pour une image  34"/>
          <p:cNvSpPr>
            <a:spLocks noGrp="1"/>
          </p:cNvSpPr>
          <p:nvPr>
            <p:ph type="pic" sz="quarter" idx="37"/>
          </p:nvPr>
        </p:nvSpPr>
        <p:spPr>
          <a:xfrm>
            <a:off x="4742530" y="5015756"/>
            <a:ext cx="541338" cy="541337"/>
          </a:xfrm>
        </p:spPr>
        <p:txBody>
          <a:bodyPr/>
          <a:lstStyle/>
          <a:p>
            <a:r>
              <a:rPr lang="fr-FR"/>
              <a:t>Cliquez sur l'icône pour ajouter une image</a:t>
            </a:r>
            <a:endParaRPr lang="fr-FR" dirty="0"/>
          </a:p>
        </p:txBody>
      </p:sp>
    </p:spTree>
    <p:extLst>
      <p:ext uri="{BB962C8B-B14F-4D97-AF65-F5344CB8AC3E}">
        <p14:creationId xmlns:p14="http://schemas.microsoft.com/office/powerpoint/2010/main" val="468414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Présenta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90537" y="180473"/>
            <a:ext cx="5329989" cy="703947"/>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dirty="0"/>
              <a:t>SUR DEUX LIGNES SI NÉCESSAIRE</a:t>
            </a:r>
            <a:endParaRPr lang="en-US" dirty="0"/>
          </a:p>
        </p:txBody>
      </p:sp>
      <p:sp>
        <p:nvSpPr>
          <p:cNvPr id="3" name="Content Placeholder 2"/>
          <p:cNvSpPr>
            <a:spLocks noGrp="1"/>
          </p:cNvSpPr>
          <p:nvPr>
            <p:ph idx="1" hasCustomPrompt="1"/>
          </p:nvPr>
        </p:nvSpPr>
        <p:spPr>
          <a:xfrm>
            <a:off x="409075" y="1263316"/>
            <a:ext cx="8145378" cy="4506587"/>
          </a:xfrm>
        </p:spPr>
        <p:txBody>
          <a:bodyPr>
            <a:noAutofit/>
          </a:bodyPr>
          <a:lstStyle>
            <a:lvl1pPr marL="406400" indent="-395288" algn="just">
              <a:lnSpc>
                <a:spcPct val="100000"/>
              </a:lnSpc>
              <a:spcBef>
                <a:spcPts val="300"/>
              </a:spcBef>
              <a:spcAft>
                <a:spcPts val="300"/>
              </a:spcAft>
              <a:buSzPct val="150000"/>
              <a:buFontTx/>
              <a:buBlip>
                <a:blip r:embed="rId3"/>
              </a:buBlip>
              <a:tabLst/>
              <a:defRPr sz="1600" b="0" i="0">
                <a:solidFill>
                  <a:srgbClr val="404041"/>
                </a:solidFill>
                <a:latin typeface="Calibri" charset="0"/>
                <a:ea typeface="Calibri" charset="0"/>
                <a:cs typeface="Calibri" charset="0"/>
              </a:defRPr>
            </a:lvl1pPr>
            <a:lvl2pPr marL="981075" indent="-285750" algn="just">
              <a:lnSpc>
                <a:spcPct val="100000"/>
              </a:lnSpc>
              <a:spcBef>
                <a:spcPts val="300"/>
              </a:spcBef>
              <a:spcAft>
                <a:spcPts val="300"/>
              </a:spcAft>
              <a:buSzPct val="100000"/>
              <a:buFontTx/>
              <a:buBlip>
                <a:blip r:embed="rId4"/>
              </a:buBlip>
              <a:tabLst/>
              <a:defRPr sz="1400" b="0" i="0">
                <a:solidFill>
                  <a:srgbClr val="404041"/>
                </a:solidFill>
                <a:latin typeface="Calibri" charset="0"/>
                <a:ea typeface="Calibri" charset="0"/>
                <a:cs typeface="Calibri" charset="0"/>
              </a:defRPr>
            </a:lvl2pPr>
            <a:lvl3pPr marL="1433513" indent="-355600" algn="just">
              <a:lnSpc>
                <a:spcPct val="100000"/>
              </a:lnSpc>
              <a:spcBef>
                <a:spcPts val="300"/>
              </a:spcBef>
              <a:spcAft>
                <a:spcPts val="300"/>
              </a:spcAft>
              <a:buFontTx/>
              <a:buBlip>
                <a:blip r:embed="rId5"/>
              </a:buBlip>
              <a:tabLst/>
              <a:defRPr sz="1200" b="0" i="0">
                <a:solidFill>
                  <a:srgbClr val="404041"/>
                </a:solidFill>
                <a:latin typeface="Calibri" charset="0"/>
                <a:ea typeface="Calibri" charset="0"/>
                <a:cs typeface="Calibri" charset="0"/>
              </a:defRPr>
            </a:lvl3pPr>
            <a:lvl4pPr marL="1703388" indent="0">
              <a:defRPr sz="1100" b="0" i="0">
                <a:solidFill>
                  <a:srgbClr val="58585A"/>
                </a:solidFill>
                <a:latin typeface="Calibri" charset="0"/>
                <a:ea typeface="Calibri" charset="0"/>
                <a:cs typeface="Calibri" charset="0"/>
              </a:defRPr>
            </a:lvl4pPr>
            <a:lvl5pPr>
              <a:defRPr sz="1500" b="0" i="0">
                <a:solidFill>
                  <a:srgbClr val="58585A"/>
                </a:solidFill>
                <a:latin typeface="Calibri" charset="0"/>
                <a:ea typeface="Calibri" charset="0"/>
                <a:cs typeface="Calibri" charset="0"/>
              </a:defRPr>
            </a:lvl5pPr>
          </a:lstStyle>
          <a:p>
            <a:pPr lvl="0"/>
            <a:r>
              <a:rPr lang="fr-FR" dirty="0"/>
              <a:t>Modifier les styles du texte du masque</a:t>
            </a:r>
          </a:p>
          <a:p>
            <a:pPr lvl="1"/>
            <a:r>
              <a:rPr lang="fr-FR" dirty="0"/>
              <a:t>Deuxième niveau</a:t>
            </a:r>
          </a:p>
          <a:p>
            <a:pPr lvl="2"/>
            <a:r>
              <a:rPr lang="fr-FR" dirty="0"/>
              <a:t>Troisième niveau</a:t>
            </a:r>
          </a:p>
          <a:p>
            <a:pPr lvl="3"/>
            <a:endParaRPr lang="fr-FR" dirty="0"/>
          </a:p>
          <a:p>
            <a:pPr lvl="3"/>
            <a:endParaRPr lang="fr-FR" dirty="0"/>
          </a:p>
        </p:txBody>
      </p:sp>
      <p:sp>
        <p:nvSpPr>
          <p:cNvPr id="5" name="Footer Placeholder 4"/>
          <p:cNvSpPr>
            <a:spLocks noGrp="1"/>
          </p:cNvSpPr>
          <p:nvPr>
            <p:ph type="ftr" sz="quarter" idx="11"/>
          </p:nvPr>
        </p:nvSpPr>
        <p:spPr>
          <a:xfrm>
            <a:off x="228600" y="6304047"/>
            <a:ext cx="7246087" cy="365125"/>
          </a:xfrm>
        </p:spPr>
        <p:txBody>
          <a:bodyPr/>
          <a:lstStyle>
            <a:lvl1pPr algn="l">
              <a:defRPr sz="1000" b="0" i="0">
                <a:solidFill>
                  <a:srgbClr val="58585A"/>
                </a:solidFill>
                <a:latin typeface="+mn-lt"/>
                <a:ea typeface="Calibri Light" charset="0"/>
                <a:cs typeface="Calibri Light" charset="0"/>
              </a:defRPr>
            </a:lvl1pPr>
          </a:lstStyle>
          <a:p>
            <a:r>
              <a:rPr lang="fr-FR"/>
              <a:t>CSEE COVEA - Projet Ecoute Pédagogique FIDELIA Assistance - mars 2022</a:t>
            </a:r>
            <a:endParaRPr lang="fr-FR" dirty="0"/>
          </a:p>
        </p:txBody>
      </p:sp>
      <p:sp>
        <p:nvSpPr>
          <p:cNvPr id="6" name="Slide Number Placeholder 5"/>
          <p:cNvSpPr>
            <a:spLocks noGrp="1"/>
          </p:cNvSpPr>
          <p:nvPr>
            <p:ph type="sldNum" sz="quarter" idx="12"/>
          </p:nvPr>
        </p:nvSpPr>
        <p:spPr>
          <a:xfrm>
            <a:off x="7474686" y="6340623"/>
            <a:ext cx="1337963" cy="365125"/>
          </a:xfrm>
        </p:spPr>
        <p:txBody>
          <a:bodyPr anchor="b" anchorCtr="0"/>
          <a:lstStyle>
            <a:lvl1pPr>
              <a:defRPr b="1">
                <a:solidFill>
                  <a:schemeClr val="bg1"/>
                </a:solidFill>
              </a:defRPr>
            </a:lvl1pPr>
          </a:lstStyle>
          <a:p>
            <a:fld id="{1C74E525-CA8B-BD4D-ADFF-5AFBD315E1CD}" type="slidenum">
              <a:rPr lang="fr-FR" smtClean="0"/>
              <a:pPr/>
              <a:t>‹N°›</a:t>
            </a:fld>
            <a:endParaRPr lang="fr-FR" dirty="0"/>
          </a:p>
        </p:txBody>
      </p:sp>
    </p:spTree>
    <p:extLst>
      <p:ext uri="{BB962C8B-B14F-4D97-AF65-F5344CB8AC3E}">
        <p14:creationId xmlns:p14="http://schemas.microsoft.com/office/powerpoint/2010/main" val="961615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Présenta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90537" y="180473"/>
            <a:ext cx="5329989" cy="703947"/>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dirty="0"/>
              <a:t>SUR DEUX LIGNES SI NÉCESSAIRE</a:t>
            </a:r>
            <a:endParaRPr lang="en-US" dirty="0"/>
          </a:p>
        </p:txBody>
      </p:sp>
      <p:sp>
        <p:nvSpPr>
          <p:cNvPr id="3" name="Content Placeholder 2"/>
          <p:cNvSpPr>
            <a:spLocks noGrp="1"/>
          </p:cNvSpPr>
          <p:nvPr>
            <p:ph idx="1"/>
          </p:nvPr>
        </p:nvSpPr>
        <p:spPr>
          <a:xfrm>
            <a:off x="409075" y="1263316"/>
            <a:ext cx="8145378" cy="4506587"/>
          </a:xfrm>
        </p:spPr>
        <p:txBody>
          <a:bodyPr>
            <a:noAutofit/>
          </a:bodyPr>
          <a:lstStyle>
            <a:lvl1pPr marL="11112" indent="0" algn="just">
              <a:lnSpc>
                <a:spcPct val="100000"/>
              </a:lnSpc>
              <a:spcBef>
                <a:spcPts val="300"/>
              </a:spcBef>
              <a:spcAft>
                <a:spcPts val="300"/>
              </a:spcAft>
              <a:buSzPct val="150000"/>
              <a:buFontTx/>
              <a:buNone/>
              <a:tabLst/>
              <a:defRPr sz="1200" b="0" i="0">
                <a:solidFill>
                  <a:srgbClr val="404041"/>
                </a:solidFill>
                <a:latin typeface="Calibri" charset="0"/>
                <a:ea typeface="Calibri" charset="0"/>
                <a:cs typeface="Calibri" charset="0"/>
              </a:defRPr>
            </a:lvl1pPr>
            <a:lvl2pPr marL="1627187" indent="-285750" algn="just">
              <a:lnSpc>
                <a:spcPct val="100000"/>
              </a:lnSpc>
              <a:spcBef>
                <a:spcPts val="300"/>
              </a:spcBef>
              <a:spcAft>
                <a:spcPts val="300"/>
              </a:spcAft>
              <a:buSzPct val="100000"/>
              <a:buFontTx/>
              <a:buBlip>
                <a:blip r:embed="rId3"/>
              </a:buBlip>
              <a:tabLst/>
              <a:defRPr sz="1400" b="0" i="0">
                <a:solidFill>
                  <a:srgbClr val="404041"/>
                </a:solidFill>
                <a:latin typeface="Calibri" charset="0"/>
                <a:ea typeface="Calibri" charset="0"/>
                <a:cs typeface="Calibri" charset="0"/>
              </a:defRPr>
            </a:lvl2pPr>
            <a:lvl3pPr marL="2587625" indent="-419100" algn="just">
              <a:lnSpc>
                <a:spcPct val="100000"/>
              </a:lnSpc>
              <a:spcBef>
                <a:spcPts val="300"/>
              </a:spcBef>
              <a:spcAft>
                <a:spcPts val="300"/>
              </a:spcAft>
              <a:buFontTx/>
              <a:buBlip>
                <a:blip r:embed="rId4"/>
              </a:buBlip>
              <a:tabLst/>
              <a:defRPr sz="1200" b="0" i="0">
                <a:solidFill>
                  <a:srgbClr val="404041"/>
                </a:solidFill>
                <a:latin typeface="Calibri" charset="0"/>
                <a:ea typeface="Calibri" charset="0"/>
                <a:cs typeface="Calibri" charset="0"/>
              </a:defRPr>
            </a:lvl3pPr>
            <a:lvl4pPr>
              <a:defRPr sz="1500" b="0" i="0">
                <a:solidFill>
                  <a:srgbClr val="58585A"/>
                </a:solidFill>
                <a:latin typeface="Calibri" charset="0"/>
                <a:ea typeface="Calibri" charset="0"/>
                <a:cs typeface="Calibri" charset="0"/>
              </a:defRPr>
            </a:lvl4pPr>
            <a:lvl5pPr>
              <a:defRPr sz="1500" b="0" i="0">
                <a:solidFill>
                  <a:srgbClr val="58585A"/>
                </a:solidFill>
                <a:latin typeface="Calibri" charset="0"/>
                <a:ea typeface="Calibri" charset="0"/>
                <a:cs typeface="Calibri" charset="0"/>
              </a:defRPr>
            </a:lvl5pPr>
          </a:lstStyle>
          <a:p>
            <a:pPr lvl="0"/>
            <a:endParaRPr lang="fr-FR" dirty="0"/>
          </a:p>
        </p:txBody>
      </p:sp>
      <p:sp>
        <p:nvSpPr>
          <p:cNvPr id="5" name="Footer Placeholder 4"/>
          <p:cNvSpPr>
            <a:spLocks noGrp="1"/>
          </p:cNvSpPr>
          <p:nvPr>
            <p:ph type="ftr" sz="quarter" idx="11"/>
          </p:nvPr>
        </p:nvSpPr>
        <p:spPr>
          <a:xfrm>
            <a:off x="228600" y="6304047"/>
            <a:ext cx="7246087" cy="365125"/>
          </a:xfrm>
        </p:spPr>
        <p:txBody>
          <a:bodyPr/>
          <a:lstStyle>
            <a:lvl1pPr algn="l">
              <a:defRPr sz="1000" b="0" i="0">
                <a:solidFill>
                  <a:srgbClr val="58585A"/>
                </a:solidFill>
                <a:latin typeface="+mn-lt"/>
                <a:ea typeface="Calibri Light" charset="0"/>
                <a:cs typeface="Calibri Light" charset="0"/>
              </a:defRPr>
            </a:lvl1pPr>
          </a:lstStyle>
          <a:p>
            <a:r>
              <a:rPr lang="fr-FR"/>
              <a:t>CSEE COVEA - Projet Ecoute Pédagogique FIDELIA Assistance - mars 2022</a:t>
            </a:r>
            <a:endParaRPr lang="fr-FR" dirty="0"/>
          </a:p>
        </p:txBody>
      </p:sp>
      <p:sp>
        <p:nvSpPr>
          <p:cNvPr id="6" name="Slide Number Placeholder 5"/>
          <p:cNvSpPr>
            <a:spLocks noGrp="1"/>
          </p:cNvSpPr>
          <p:nvPr>
            <p:ph type="sldNum" sz="quarter" idx="12"/>
          </p:nvPr>
        </p:nvSpPr>
        <p:spPr>
          <a:xfrm>
            <a:off x="7474686" y="6340623"/>
            <a:ext cx="1337963" cy="365125"/>
          </a:xfrm>
        </p:spPr>
        <p:txBody>
          <a:bodyPr anchor="b" anchorCtr="0"/>
          <a:lstStyle>
            <a:lvl1pPr>
              <a:defRPr b="1">
                <a:solidFill>
                  <a:schemeClr val="bg1"/>
                </a:solidFill>
              </a:defRPr>
            </a:lvl1pPr>
          </a:lstStyle>
          <a:p>
            <a:fld id="{1C74E525-CA8B-BD4D-ADFF-5AFBD315E1CD}" type="slidenum">
              <a:rPr lang="fr-FR" smtClean="0"/>
              <a:pPr/>
              <a:t>‹N°›</a:t>
            </a:fld>
            <a:endParaRPr lang="fr-FR" dirty="0"/>
          </a:p>
        </p:txBody>
      </p:sp>
    </p:spTree>
    <p:extLst>
      <p:ext uri="{BB962C8B-B14F-4D97-AF65-F5344CB8AC3E}">
        <p14:creationId xmlns:p14="http://schemas.microsoft.com/office/powerpoint/2010/main" val="737975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En-tête de s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96904" y="3013166"/>
            <a:ext cx="5340668" cy="627017"/>
          </a:xfrm>
        </p:spPr>
        <p:txBody>
          <a:bodyPr anchor="b" anchorCtr="1">
            <a:noAutofit/>
          </a:bodyPr>
          <a:lstStyle>
            <a:lvl1pPr algn="ctr">
              <a:defRPr sz="2800" b="1" i="0">
                <a:solidFill>
                  <a:srgbClr val="404041"/>
                </a:solidFill>
                <a:latin typeface="Calibri" charset="0"/>
                <a:ea typeface="Calibri" charset="0"/>
                <a:cs typeface="Calibri" charset="0"/>
              </a:defRPr>
            </a:lvl1pPr>
          </a:lstStyle>
          <a:p>
            <a:r>
              <a:rPr lang="fr-FR" dirty="0"/>
              <a:t>CLIQUEZ ET MODIFIEZ LE TITRE</a:t>
            </a:r>
            <a:endParaRPr lang="en-US" dirty="0"/>
          </a:p>
        </p:txBody>
      </p:sp>
      <p:sp>
        <p:nvSpPr>
          <p:cNvPr id="3" name="Text Placeholder 2"/>
          <p:cNvSpPr>
            <a:spLocks noGrp="1"/>
          </p:cNvSpPr>
          <p:nvPr>
            <p:ph type="body" idx="1"/>
          </p:nvPr>
        </p:nvSpPr>
        <p:spPr>
          <a:xfrm>
            <a:off x="1896903" y="3744734"/>
            <a:ext cx="5340669" cy="496341"/>
          </a:xfrm>
        </p:spPr>
        <p:txBody>
          <a:bodyPr>
            <a:normAutofit/>
          </a:bodyPr>
          <a:lstStyle>
            <a:lvl1pPr marL="0" indent="0" algn="ctr">
              <a:buNone/>
              <a:defRPr sz="1600" b="0" i="0">
                <a:solidFill>
                  <a:srgbClr val="404041"/>
                </a:solidFill>
                <a:latin typeface="Calibri" charset="0"/>
                <a:ea typeface="Calibri" charset="0"/>
                <a:cs typeface="Calibri"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5" name="Footer Placeholder 4"/>
          <p:cNvSpPr>
            <a:spLocks noGrp="1"/>
          </p:cNvSpPr>
          <p:nvPr>
            <p:ph type="ftr" sz="quarter" idx="11"/>
          </p:nvPr>
        </p:nvSpPr>
        <p:spPr>
          <a:xfrm>
            <a:off x="228600" y="6356351"/>
            <a:ext cx="7214191" cy="365125"/>
          </a:xfrm>
        </p:spPr>
        <p:txBody>
          <a:bodyPr/>
          <a:lstStyle>
            <a:lvl1pPr algn="l">
              <a:defRPr sz="1000" b="0" i="0">
                <a:solidFill>
                  <a:srgbClr val="404041"/>
                </a:solidFill>
                <a:latin typeface="+mn-lt"/>
                <a:ea typeface="Calibri Light" charset="0"/>
                <a:cs typeface="Calibri Light" charset="0"/>
              </a:defRPr>
            </a:lvl1pPr>
          </a:lstStyle>
          <a:p>
            <a:r>
              <a:rPr lang="fr-FR"/>
              <a:t>CSEE COVEA - Projet Ecoute Pédagogique FIDELIA Assistance - mars 2022</a:t>
            </a:r>
            <a:endParaRPr lang="fr-FR" dirty="0"/>
          </a:p>
        </p:txBody>
      </p:sp>
      <p:sp>
        <p:nvSpPr>
          <p:cNvPr id="6" name="Slide Number Placeholder 5"/>
          <p:cNvSpPr>
            <a:spLocks noGrp="1"/>
          </p:cNvSpPr>
          <p:nvPr>
            <p:ph type="sldNum" sz="quarter" idx="12"/>
          </p:nvPr>
        </p:nvSpPr>
        <p:spPr>
          <a:xfrm>
            <a:off x="7442792" y="6365060"/>
            <a:ext cx="1481864" cy="365125"/>
          </a:xfrm>
        </p:spPr>
        <p:txBody>
          <a:bodyPr/>
          <a:lstStyle>
            <a:lvl1pPr>
              <a:defRPr b="1">
                <a:solidFill>
                  <a:srgbClr val="58585A"/>
                </a:solidFill>
              </a:defRPr>
            </a:lvl1pPr>
          </a:lstStyle>
          <a:p>
            <a:fld id="{1C74E525-CA8B-BD4D-ADFF-5AFBD315E1CD}" type="slidenum">
              <a:rPr lang="fr-FR" smtClean="0"/>
              <a:pPr/>
              <a:t>‹N°›</a:t>
            </a:fld>
            <a:endParaRPr lang="fr-FR" dirty="0"/>
          </a:p>
        </p:txBody>
      </p:sp>
    </p:spTree>
    <p:extLst>
      <p:ext uri="{BB962C8B-B14F-4D97-AF65-F5344CB8AC3E}">
        <p14:creationId xmlns:p14="http://schemas.microsoft.com/office/powerpoint/2010/main" val="2064676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 colon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90537" y="180473"/>
            <a:ext cx="5329989" cy="703947"/>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dirty="0"/>
              <a:t>SUR DEUX LIGNES SI NÉCESSAIRE</a:t>
            </a:r>
            <a:endParaRPr lang="en-US" dirty="0"/>
          </a:p>
        </p:txBody>
      </p:sp>
      <p:sp>
        <p:nvSpPr>
          <p:cNvPr id="3" name="Content Placeholder 2"/>
          <p:cNvSpPr>
            <a:spLocks noGrp="1"/>
          </p:cNvSpPr>
          <p:nvPr>
            <p:ph idx="1" hasCustomPrompt="1"/>
          </p:nvPr>
        </p:nvSpPr>
        <p:spPr>
          <a:xfrm>
            <a:off x="409075" y="1263316"/>
            <a:ext cx="8145378" cy="4506587"/>
          </a:xfrm>
        </p:spPr>
        <p:txBody>
          <a:bodyPr>
            <a:noAutofit/>
          </a:bodyPr>
          <a:lstStyle>
            <a:lvl1pPr marL="406400" indent="-395288" algn="just">
              <a:lnSpc>
                <a:spcPct val="100000"/>
              </a:lnSpc>
              <a:spcBef>
                <a:spcPts val="300"/>
              </a:spcBef>
              <a:spcAft>
                <a:spcPts val="300"/>
              </a:spcAft>
              <a:buSzPct val="150000"/>
              <a:buFontTx/>
              <a:buBlip>
                <a:blip r:embed="rId3"/>
              </a:buBlip>
              <a:tabLst/>
              <a:defRPr sz="1600" b="0" i="0">
                <a:solidFill>
                  <a:srgbClr val="404041"/>
                </a:solidFill>
                <a:latin typeface="Calibri" charset="0"/>
                <a:ea typeface="Calibri" charset="0"/>
                <a:cs typeface="Calibri" charset="0"/>
              </a:defRPr>
            </a:lvl1pPr>
            <a:lvl2pPr marL="1077913" indent="-395288" algn="just">
              <a:lnSpc>
                <a:spcPct val="100000"/>
              </a:lnSpc>
              <a:spcBef>
                <a:spcPts val="300"/>
              </a:spcBef>
              <a:spcAft>
                <a:spcPts val="300"/>
              </a:spcAft>
              <a:buSzPct val="100000"/>
              <a:buFontTx/>
              <a:buBlip>
                <a:blip r:embed="rId4"/>
              </a:buBlip>
              <a:tabLst/>
              <a:defRPr sz="1400" b="0" i="0">
                <a:solidFill>
                  <a:srgbClr val="404041"/>
                </a:solidFill>
                <a:latin typeface="Calibri" charset="0"/>
                <a:ea typeface="Calibri" charset="0"/>
                <a:cs typeface="Calibri" charset="0"/>
              </a:defRPr>
            </a:lvl2pPr>
            <a:lvl3pPr marL="1703388" indent="-355600" algn="just">
              <a:lnSpc>
                <a:spcPct val="100000"/>
              </a:lnSpc>
              <a:spcBef>
                <a:spcPts val="300"/>
              </a:spcBef>
              <a:spcAft>
                <a:spcPts val="300"/>
              </a:spcAft>
              <a:buFontTx/>
              <a:buBlip>
                <a:blip r:embed="rId5"/>
              </a:buBlip>
              <a:tabLst/>
              <a:defRPr sz="1200" b="0" i="0">
                <a:solidFill>
                  <a:srgbClr val="404041"/>
                </a:solidFill>
                <a:latin typeface="Calibri" charset="0"/>
                <a:ea typeface="Calibri" charset="0"/>
                <a:cs typeface="Calibri" charset="0"/>
              </a:defRPr>
            </a:lvl3pPr>
            <a:lvl4pPr marL="1973263" indent="0">
              <a:defRPr sz="1100" b="0" i="0">
                <a:solidFill>
                  <a:srgbClr val="58585A"/>
                </a:solidFill>
                <a:latin typeface="Calibri" charset="0"/>
                <a:ea typeface="Calibri" charset="0"/>
                <a:cs typeface="Calibri" charset="0"/>
              </a:defRPr>
            </a:lvl4pPr>
            <a:lvl5pPr>
              <a:defRPr sz="1500" b="0" i="0">
                <a:solidFill>
                  <a:srgbClr val="58585A"/>
                </a:solidFill>
                <a:latin typeface="Calibri" charset="0"/>
                <a:ea typeface="Calibri" charset="0"/>
                <a:cs typeface="Calibri" charset="0"/>
              </a:defRPr>
            </a:lvl5pPr>
          </a:lstStyle>
          <a:p>
            <a:pPr lvl="0"/>
            <a:r>
              <a:rPr lang="fr-FR" dirty="0"/>
              <a:t>Modifier les styles du texte du masque</a:t>
            </a:r>
          </a:p>
          <a:p>
            <a:pPr lvl="1"/>
            <a:r>
              <a:rPr lang="fr-FR" dirty="0"/>
              <a:t>Deuxième niveau</a:t>
            </a:r>
          </a:p>
          <a:p>
            <a:pPr lvl="2"/>
            <a:r>
              <a:rPr lang="fr-FR" dirty="0"/>
              <a:t>Troisième niveau</a:t>
            </a:r>
          </a:p>
          <a:p>
            <a:pPr lvl="3"/>
            <a:endParaRPr lang="fr-FR" dirty="0"/>
          </a:p>
          <a:p>
            <a:pPr lvl="3"/>
            <a:endParaRPr lang="fr-FR" dirty="0"/>
          </a:p>
          <a:p>
            <a:pPr lvl="3"/>
            <a:endParaRPr lang="fr-FR" dirty="0"/>
          </a:p>
        </p:txBody>
      </p:sp>
      <p:sp>
        <p:nvSpPr>
          <p:cNvPr id="5" name="Footer Placeholder 4"/>
          <p:cNvSpPr>
            <a:spLocks noGrp="1"/>
          </p:cNvSpPr>
          <p:nvPr>
            <p:ph type="ftr" sz="quarter" idx="11"/>
          </p:nvPr>
        </p:nvSpPr>
        <p:spPr>
          <a:xfrm>
            <a:off x="228600" y="6304047"/>
            <a:ext cx="7246087" cy="365125"/>
          </a:xfrm>
        </p:spPr>
        <p:txBody>
          <a:bodyPr/>
          <a:lstStyle>
            <a:lvl1pPr algn="l">
              <a:defRPr sz="1000" b="0" i="0">
                <a:solidFill>
                  <a:srgbClr val="404041"/>
                </a:solidFill>
                <a:latin typeface="Calibri" panose="020F0502020204030204" pitchFamily="34" charset="0"/>
                <a:ea typeface="Calibri" panose="020F0502020204030204" pitchFamily="34" charset="0"/>
                <a:cs typeface="Calibri" panose="020F0502020204030204" pitchFamily="34" charset="0"/>
              </a:defRPr>
            </a:lvl1pPr>
          </a:lstStyle>
          <a:p>
            <a:r>
              <a:rPr lang="fr-FR"/>
              <a:t>CSEE COVEA - Projet Ecoute Pédagogique FIDELIA Assistance - mars 2022</a:t>
            </a:r>
            <a:endParaRPr lang="fr-FR" dirty="0"/>
          </a:p>
        </p:txBody>
      </p:sp>
      <p:sp>
        <p:nvSpPr>
          <p:cNvPr id="6" name="Slide Number Placeholder 5"/>
          <p:cNvSpPr>
            <a:spLocks noGrp="1"/>
          </p:cNvSpPr>
          <p:nvPr>
            <p:ph type="sldNum" sz="quarter" idx="12"/>
          </p:nvPr>
        </p:nvSpPr>
        <p:spPr>
          <a:xfrm>
            <a:off x="7474686" y="6340623"/>
            <a:ext cx="1337963" cy="365125"/>
          </a:xfrm>
        </p:spPr>
        <p:txBody>
          <a:bodyPr anchor="b" anchorCtr="0"/>
          <a:lstStyle>
            <a:lvl1pPr>
              <a:defRPr b="1">
                <a:solidFill>
                  <a:schemeClr val="bg1"/>
                </a:solidFill>
              </a:defRPr>
            </a:lvl1pPr>
          </a:lstStyle>
          <a:p>
            <a:fld id="{1C74E525-CA8B-BD4D-ADFF-5AFBD315E1CD}" type="slidenum">
              <a:rPr lang="fr-FR" smtClean="0"/>
              <a:pPr/>
              <a:t>‹N°›</a:t>
            </a:fld>
            <a:endParaRPr lang="fr-FR" dirty="0"/>
          </a:p>
        </p:txBody>
      </p:sp>
    </p:spTree>
    <p:extLst>
      <p:ext uri="{BB962C8B-B14F-4D97-AF65-F5344CB8AC3E}">
        <p14:creationId xmlns:p14="http://schemas.microsoft.com/office/powerpoint/2010/main" val="2607871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Contenu deux colonn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78506" y="180474"/>
            <a:ext cx="5558592" cy="709864"/>
          </a:xfrm>
        </p:spPr>
        <p:txBody>
          <a:bodyPr anchor="b" anchorCtr="0">
            <a:noAutofit/>
          </a:bodyPr>
          <a:lstStyle>
            <a:lvl1pPr>
              <a:defRPr sz="2200" b="1" i="0">
                <a:solidFill>
                  <a:srgbClr val="404041"/>
                </a:solidFill>
                <a:latin typeface="Calibri" charset="0"/>
                <a:ea typeface="Calibri" charset="0"/>
                <a:cs typeface="Calibri" charset="0"/>
              </a:defRPr>
            </a:lvl1pPr>
          </a:lstStyle>
          <a:p>
            <a:r>
              <a:rPr lang="fr-FR" dirty="0"/>
              <a:t>CLIQUEZ ET MODIFIEZ LE TITRE</a:t>
            </a:r>
            <a:br>
              <a:rPr lang="fr-FR" dirty="0"/>
            </a:br>
            <a:r>
              <a:rPr lang="fr-FR" dirty="0"/>
              <a:t>SUR DEUX LIGNES SI NÉCESSAIRE</a:t>
            </a:r>
            <a:endParaRPr lang="en-US" dirty="0"/>
          </a:p>
        </p:txBody>
      </p:sp>
      <p:sp>
        <p:nvSpPr>
          <p:cNvPr id="3" name="Content Placeholder 2"/>
          <p:cNvSpPr>
            <a:spLocks noGrp="1"/>
          </p:cNvSpPr>
          <p:nvPr>
            <p:ph sz="half" idx="1" hasCustomPrompt="1"/>
          </p:nvPr>
        </p:nvSpPr>
        <p:spPr>
          <a:xfrm>
            <a:off x="628650" y="1215189"/>
            <a:ext cx="3886200" cy="4961774"/>
          </a:xfrm>
        </p:spPr>
        <p:txBody>
          <a:bodyPr>
            <a:noAutofit/>
          </a:bodyPr>
          <a:lstStyle>
            <a:lvl1pPr marL="285750" indent="-285750" algn="just">
              <a:buSzPct val="150000"/>
              <a:buFontTx/>
              <a:buBlip>
                <a:blip r:embed="rId3"/>
              </a:buBlip>
              <a:defRPr sz="1600" b="0" i="0">
                <a:solidFill>
                  <a:srgbClr val="404041"/>
                </a:solidFill>
                <a:latin typeface="+mn-lt"/>
                <a:ea typeface="Calibri Light" charset="0"/>
                <a:cs typeface="Calibri Light" charset="0"/>
              </a:defRPr>
            </a:lvl1pPr>
            <a:lvl2pPr marL="801688" indent="-311150" algn="just">
              <a:buFontTx/>
              <a:buBlip>
                <a:blip r:embed="rId4"/>
              </a:buBlip>
              <a:tabLst/>
              <a:defRPr sz="1400" b="0" i="0">
                <a:solidFill>
                  <a:srgbClr val="404041"/>
                </a:solidFill>
                <a:latin typeface="Calibri" charset="0"/>
                <a:ea typeface="Calibri" charset="0"/>
                <a:cs typeface="Calibri" charset="0"/>
              </a:defRPr>
            </a:lvl2pPr>
            <a:lvl3pPr marL="1162050" indent="-312738" algn="just">
              <a:buFontTx/>
              <a:buBlip>
                <a:blip r:embed="rId5"/>
              </a:buBlip>
              <a:tabLst/>
              <a:defRPr sz="1200" b="0" i="0">
                <a:solidFill>
                  <a:srgbClr val="404041"/>
                </a:solidFill>
                <a:latin typeface="Calibri" charset="0"/>
                <a:ea typeface="Calibri" charset="0"/>
                <a:cs typeface="Calibri" charset="0"/>
              </a:defRPr>
            </a:lvl3pPr>
            <a:lvl4pPr>
              <a:defRPr sz="1100" b="0" i="0">
                <a:solidFill>
                  <a:srgbClr val="58585A"/>
                </a:solidFill>
                <a:latin typeface="Calibri Light" charset="0"/>
                <a:ea typeface="Calibri Light" charset="0"/>
                <a:cs typeface="Calibri Light" charset="0"/>
              </a:defRPr>
            </a:lvl4pPr>
            <a:lvl5pPr>
              <a:defRPr sz="1400" b="0" i="0">
                <a:solidFill>
                  <a:srgbClr val="58585A"/>
                </a:solidFill>
                <a:latin typeface="Calibri Light" charset="0"/>
                <a:ea typeface="Calibri Light" charset="0"/>
                <a:cs typeface="Calibri Light" charset="0"/>
              </a:defRPr>
            </a:lvl5pPr>
          </a:lstStyle>
          <a:p>
            <a:pPr lvl="0"/>
            <a:r>
              <a:rPr lang="fr-FR" dirty="0"/>
              <a:t>Modifier les styles du texte du masque</a:t>
            </a:r>
          </a:p>
          <a:p>
            <a:pPr lvl="1"/>
            <a:r>
              <a:rPr lang="fr-FR" dirty="0"/>
              <a:t>Deuxième niveau</a:t>
            </a:r>
          </a:p>
          <a:p>
            <a:pPr lvl="2"/>
            <a:r>
              <a:rPr lang="fr-FR" dirty="0"/>
              <a:t>Troisième niveau</a:t>
            </a:r>
          </a:p>
          <a:p>
            <a:pPr lvl="3"/>
            <a:endParaRPr lang="fr-FR" dirty="0"/>
          </a:p>
        </p:txBody>
      </p:sp>
      <p:sp>
        <p:nvSpPr>
          <p:cNvPr id="4" name="Content Placeholder 3"/>
          <p:cNvSpPr>
            <a:spLocks noGrp="1"/>
          </p:cNvSpPr>
          <p:nvPr>
            <p:ph sz="half" idx="2" hasCustomPrompt="1"/>
          </p:nvPr>
        </p:nvSpPr>
        <p:spPr>
          <a:xfrm>
            <a:off x="4629150" y="1215189"/>
            <a:ext cx="3886200" cy="4961774"/>
          </a:xfrm>
        </p:spPr>
        <p:txBody>
          <a:bodyPr>
            <a:noAutofit/>
          </a:bodyPr>
          <a:lstStyle>
            <a:lvl1pPr marL="285750" indent="-285750" algn="just">
              <a:buSzPct val="150000"/>
              <a:buFontTx/>
              <a:buBlip>
                <a:blip r:embed="rId3"/>
              </a:buBlip>
              <a:defRPr sz="1600" b="0" i="0">
                <a:solidFill>
                  <a:srgbClr val="404041"/>
                </a:solidFill>
                <a:latin typeface="+mn-lt"/>
                <a:ea typeface="Calibri Light" charset="0"/>
                <a:cs typeface="Calibri Light" charset="0"/>
              </a:defRPr>
            </a:lvl1pPr>
            <a:lvl2pPr marL="933450" indent="-347663" algn="just">
              <a:buFontTx/>
              <a:buBlip>
                <a:blip r:embed="rId4"/>
              </a:buBlip>
              <a:tabLst/>
              <a:defRPr sz="1400" b="0" i="0">
                <a:solidFill>
                  <a:srgbClr val="404041"/>
                </a:solidFill>
                <a:latin typeface="Calibri" panose="020F0502020204030204" pitchFamily="34" charset="0"/>
                <a:ea typeface="Calibri" panose="020F0502020204030204" pitchFamily="34" charset="0"/>
                <a:cs typeface="Calibri" panose="020F0502020204030204" pitchFamily="34" charset="0"/>
              </a:defRPr>
            </a:lvl2pPr>
            <a:lvl3pPr marL="1244600" indent="-311150" algn="just">
              <a:buFontTx/>
              <a:buBlip>
                <a:blip r:embed="rId5"/>
              </a:buBlip>
              <a:tabLst/>
              <a:defRPr sz="1200" b="0" i="0">
                <a:solidFill>
                  <a:srgbClr val="404041"/>
                </a:solidFill>
                <a:latin typeface="Calibri" panose="020F0502020204030204" pitchFamily="34" charset="0"/>
                <a:ea typeface="Calibri" panose="020F0502020204030204" pitchFamily="34" charset="0"/>
                <a:cs typeface="Calibri" panose="020F0502020204030204" pitchFamily="34" charset="0"/>
              </a:defRPr>
            </a:lvl3pPr>
            <a:lvl4pPr>
              <a:defRPr sz="1100" b="0" i="0">
                <a:solidFill>
                  <a:srgbClr val="58585A"/>
                </a:solidFill>
                <a:latin typeface="Calibri Light" charset="0"/>
                <a:ea typeface="Calibri Light" charset="0"/>
                <a:cs typeface="Calibri Light" charset="0"/>
              </a:defRPr>
            </a:lvl4pPr>
            <a:lvl5pPr>
              <a:defRPr sz="1400" b="0" i="0">
                <a:solidFill>
                  <a:srgbClr val="58585A"/>
                </a:solidFill>
                <a:latin typeface="Calibri Light" charset="0"/>
                <a:ea typeface="Calibri Light" charset="0"/>
                <a:cs typeface="Calibri Light" charset="0"/>
              </a:defRPr>
            </a:lvl5pPr>
          </a:lstStyle>
          <a:p>
            <a:pPr lvl="0"/>
            <a:r>
              <a:rPr lang="fr-FR" dirty="0"/>
              <a:t>Modifier les styles du texte du masque</a:t>
            </a:r>
          </a:p>
          <a:p>
            <a:pPr lvl="1"/>
            <a:r>
              <a:rPr lang="fr-FR" dirty="0"/>
              <a:t>Deuxième niveau</a:t>
            </a:r>
          </a:p>
          <a:p>
            <a:pPr lvl="2"/>
            <a:r>
              <a:rPr lang="fr-FR" dirty="0"/>
              <a:t>Troisième niveau</a:t>
            </a:r>
          </a:p>
          <a:p>
            <a:pPr lvl="3"/>
            <a:endParaRPr lang="fr-FR" dirty="0"/>
          </a:p>
        </p:txBody>
      </p:sp>
      <p:sp>
        <p:nvSpPr>
          <p:cNvPr id="6" name="Footer Placeholder 5"/>
          <p:cNvSpPr>
            <a:spLocks noGrp="1"/>
          </p:cNvSpPr>
          <p:nvPr>
            <p:ph type="ftr" sz="quarter" idx="11"/>
          </p:nvPr>
        </p:nvSpPr>
        <p:spPr>
          <a:xfrm>
            <a:off x="228599" y="6307219"/>
            <a:ext cx="7214191" cy="365125"/>
          </a:xfrm>
        </p:spPr>
        <p:txBody>
          <a:bodyPr/>
          <a:lstStyle>
            <a:lvl1pPr algn="l">
              <a:defRPr sz="1000" b="0" i="0">
                <a:solidFill>
                  <a:srgbClr val="58585A"/>
                </a:solidFill>
                <a:latin typeface="Calibri" panose="020F0502020204030204" pitchFamily="34" charset="0"/>
                <a:ea typeface="Calibri" panose="020F0502020204030204" pitchFamily="34" charset="0"/>
                <a:cs typeface="Calibri" panose="020F0502020204030204" pitchFamily="34" charset="0"/>
              </a:defRPr>
            </a:lvl1pPr>
          </a:lstStyle>
          <a:p>
            <a:r>
              <a:rPr lang="fr-FR"/>
              <a:t>CSEE COVEA - Projet Ecoute Pédagogique FIDELIA Assistance - mars 2022</a:t>
            </a:r>
            <a:endParaRPr lang="fr-FR" dirty="0"/>
          </a:p>
        </p:txBody>
      </p:sp>
      <p:sp>
        <p:nvSpPr>
          <p:cNvPr id="7" name="Slide Number Placeholder 6"/>
          <p:cNvSpPr>
            <a:spLocks noGrp="1"/>
          </p:cNvSpPr>
          <p:nvPr>
            <p:ph type="sldNum" sz="quarter" idx="12"/>
          </p:nvPr>
        </p:nvSpPr>
        <p:spPr>
          <a:xfrm>
            <a:off x="6758416" y="6331603"/>
            <a:ext cx="2057400" cy="365125"/>
          </a:xfrm>
        </p:spPr>
        <p:txBody>
          <a:bodyPr anchor="b" anchorCtr="0"/>
          <a:lstStyle>
            <a:lvl1pPr>
              <a:defRPr b="1">
                <a:solidFill>
                  <a:schemeClr val="bg1"/>
                </a:solidFill>
              </a:defRPr>
            </a:lvl1pPr>
          </a:lstStyle>
          <a:p>
            <a:fld id="{1C74E525-CA8B-BD4D-ADFF-5AFBD315E1CD}" type="slidenum">
              <a:rPr lang="fr-FR" smtClean="0"/>
              <a:pPr/>
              <a:t>‹N°›</a:t>
            </a:fld>
            <a:endParaRPr lang="fr-FR" dirty="0"/>
          </a:p>
        </p:txBody>
      </p:sp>
    </p:spTree>
    <p:extLst>
      <p:ext uri="{BB962C8B-B14F-4D97-AF65-F5344CB8AC3E}">
        <p14:creationId xmlns:p14="http://schemas.microsoft.com/office/powerpoint/2010/main" val="1980730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 Iconographi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90536" y="180474"/>
            <a:ext cx="6024813" cy="709863"/>
          </a:xfrm>
        </p:spPr>
        <p:txBody>
          <a:bodyPr anchor="b" anchorCtr="0">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dirty="0"/>
              <a:t>SUR DEUX LIGNES SI NÉCESSAIRE</a:t>
            </a:r>
            <a:endParaRPr lang="en-US" dirty="0"/>
          </a:p>
        </p:txBody>
      </p:sp>
      <p:sp>
        <p:nvSpPr>
          <p:cNvPr id="4" name="Footer Placeholder 3"/>
          <p:cNvSpPr>
            <a:spLocks noGrp="1"/>
          </p:cNvSpPr>
          <p:nvPr>
            <p:ph type="ftr" sz="quarter" idx="11"/>
          </p:nvPr>
        </p:nvSpPr>
        <p:spPr>
          <a:xfrm>
            <a:off x="228599" y="6304047"/>
            <a:ext cx="7214192"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5" name="Slide Number Placeholder 4"/>
          <p:cNvSpPr>
            <a:spLocks noGrp="1"/>
          </p:cNvSpPr>
          <p:nvPr>
            <p:ph type="sldNum" sz="quarter" idx="12"/>
          </p:nvPr>
        </p:nvSpPr>
        <p:spPr>
          <a:xfrm>
            <a:off x="7442790" y="6340622"/>
            <a:ext cx="1385065"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7" name="Espace réservé du contenu 6"/>
          <p:cNvSpPr>
            <a:spLocks noGrp="1"/>
          </p:cNvSpPr>
          <p:nvPr>
            <p:ph sz="quarter" idx="13" hasCustomPrompt="1"/>
          </p:nvPr>
        </p:nvSpPr>
        <p:spPr>
          <a:xfrm>
            <a:off x="914400" y="1203325"/>
            <a:ext cx="7600949" cy="1792538"/>
          </a:xfrm>
          <a:noFill/>
          <a:ln>
            <a:noFill/>
          </a:ln>
        </p:spPr>
        <p:txBody>
          <a:bodyPr>
            <a:noAutofit/>
          </a:bodyPr>
          <a:lstStyle>
            <a:lvl1pPr marL="285750" indent="-285750">
              <a:buSzPct val="150000"/>
              <a:buFontTx/>
              <a:buBlip>
                <a:blip r:embed="rId3"/>
              </a:buBlip>
              <a:defRPr sz="1600" b="0"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685800" indent="-228600">
              <a:buFontTx/>
              <a:buBlip>
                <a:blip r:embed="rId4"/>
              </a:buBlip>
              <a:defRPr sz="1400" b="0" i="0" baseline="0">
                <a:solidFill>
                  <a:srgbClr val="404041"/>
                </a:solidFill>
                <a:latin typeface="Calibri" panose="020F0502020204030204" pitchFamily="34" charset="0"/>
                <a:ea typeface="Calibri" panose="020F0502020204030204" pitchFamily="34" charset="0"/>
                <a:cs typeface="Calibri" panose="020F0502020204030204" pitchFamily="34" charset="0"/>
              </a:defRPr>
            </a:lvl2pPr>
            <a:lvl3pPr marL="1143000" indent="-228600">
              <a:buFontTx/>
              <a:buBlip>
                <a:blip r:embed="rId5"/>
              </a:buBlip>
              <a:defRPr sz="1200" b="0" i="0">
                <a:solidFill>
                  <a:srgbClr val="404041"/>
                </a:solidFill>
                <a:latin typeface="Calibri" panose="020F0502020204030204" pitchFamily="34" charset="0"/>
                <a:ea typeface="Calibri" panose="020F0502020204030204" pitchFamily="34" charset="0"/>
                <a:cs typeface="Calibri" panose="020F0502020204030204" pitchFamily="34" charset="0"/>
              </a:defRPr>
            </a:lvl3pPr>
            <a:lvl4pPr>
              <a:defRPr sz="1100" b="0" i="0">
                <a:solidFill>
                  <a:srgbClr val="58585A"/>
                </a:solidFill>
                <a:latin typeface="Calibri Light" charset="0"/>
                <a:ea typeface="Calibri Light" charset="0"/>
                <a:cs typeface="Calibri Light" charset="0"/>
              </a:defRPr>
            </a:lvl4pPr>
          </a:lstStyle>
          <a:p>
            <a:pPr lvl="0"/>
            <a:r>
              <a:rPr lang="fr-FR" dirty="0"/>
              <a:t>Cliquez pour modifier les styles du texte du masque</a:t>
            </a:r>
          </a:p>
          <a:p>
            <a:pPr lvl="1"/>
            <a:r>
              <a:rPr lang="fr-FR" dirty="0"/>
              <a:t>Deuxième niveau</a:t>
            </a:r>
          </a:p>
          <a:p>
            <a:pPr lvl="2"/>
            <a:r>
              <a:rPr lang="fr-FR" dirty="0"/>
              <a:t>Troisième niveau</a:t>
            </a:r>
          </a:p>
          <a:p>
            <a:pPr lvl="3"/>
            <a:endParaRPr lang="fr-FR" dirty="0"/>
          </a:p>
          <a:p>
            <a:pPr lvl="3"/>
            <a:endParaRPr lang="fr-FR" dirty="0"/>
          </a:p>
          <a:p>
            <a:pPr lvl="0"/>
            <a:endParaRPr lang="fr-FR" dirty="0"/>
          </a:p>
        </p:txBody>
      </p:sp>
      <p:sp>
        <p:nvSpPr>
          <p:cNvPr id="9" name="Espace réservé pour une image  8"/>
          <p:cNvSpPr>
            <a:spLocks noGrp="1"/>
          </p:cNvSpPr>
          <p:nvPr>
            <p:ph type="pic" sz="quarter" idx="14"/>
          </p:nvPr>
        </p:nvSpPr>
        <p:spPr>
          <a:xfrm>
            <a:off x="2310063" y="3200985"/>
            <a:ext cx="709613" cy="660400"/>
          </a:xfrm>
        </p:spPr>
        <p:txBody>
          <a:bodyPr/>
          <a:lstStyle/>
          <a:p>
            <a:r>
              <a:rPr lang="fr-FR"/>
              <a:t>Cliquez sur l'icône pour ajouter une image</a:t>
            </a:r>
          </a:p>
        </p:txBody>
      </p:sp>
      <p:sp>
        <p:nvSpPr>
          <p:cNvPr id="10" name="Espace réservé pour une image  8"/>
          <p:cNvSpPr>
            <a:spLocks noGrp="1"/>
          </p:cNvSpPr>
          <p:nvPr>
            <p:ph type="pic" sz="quarter" idx="15"/>
          </p:nvPr>
        </p:nvSpPr>
        <p:spPr>
          <a:xfrm>
            <a:off x="2310063" y="3989554"/>
            <a:ext cx="709613" cy="660400"/>
          </a:xfrm>
        </p:spPr>
        <p:txBody>
          <a:bodyPr/>
          <a:lstStyle/>
          <a:p>
            <a:r>
              <a:rPr lang="fr-FR"/>
              <a:t>Cliquez sur l'icône pour ajouter une image</a:t>
            </a:r>
          </a:p>
        </p:txBody>
      </p:sp>
      <p:sp>
        <p:nvSpPr>
          <p:cNvPr id="11" name="Espace réservé pour une image  8"/>
          <p:cNvSpPr>
            <a:spLocks noGrp="1"/>
          </p:cNvSpPr>
          <p:nvPr>
            <p:ph type="pic" sz="quarter" idx="16"/>
          </p:nvPr>
        </p:nvSpPr>
        <p:spPr>
          <a:xfrm>
            <a:off x="2310062" y="4788444"/>
            <a:ext cx="709613" cy="660400"/>
          </a:xfrm>
        </p:spPr>
        <p:txBody>
          <a:bodyPr/>
          <a:lstStyle/>
          <a:p>
            <a:r>
              <a:rPr lang="fr-FR"/>
              <a:t>Cliquez sur l'icône pour ajouter une image</a:t>
            </a:r>
          </a:p>
        </p:txBody>
      </p:sp>
      <p:sp>
        <p:nvSpPr>
          <p:cNvPr id="15" name="Espace réservé du texte 14"/>
          <p:cNvSpPr>
            <a:spLocks noGrp="1"/>
          </p:cNvSpPr>
          <p:nvPr>
            <p:ph type="body" sz="quarter" idx="17"/>
          </p:nvPr>
        </p:nvSpPr>
        <p:spPr>
          <a:xfrm>
            <a:off x="3343232" y="3350711"/>
            <a:ext cx="4319420" cy="360947"/>
          </a:xfrm>
        </p:spPr>
        <p:txBody>
          <a:bodyPr anchor="ctr">
            <a:normAutofit/>
          </a:bodyPr>
          <a:lstStyle>
            <a:lvl1pPr marL="0" indent="0">
              <a:buNone/>
              <a:defRPr sz="1400" b="0" i="0">
                <a:solidFill>
                  <a:srgbClr val="404041"/>
                </a:solidFill>
                <a:latin typeface="Calibri" charset="0"/>
                <a:ea typeface="Calibri" charset="0"/>
                <a:cs typeface="Calibri" charset="0"/>
              </a:defRPr>
            </a:lvl1pPr>
            <a:lvl2pPr marL="457200" indent="0">
              <a:buNone/>
              <a:defRPr>
                <a:solidFill>
                  <a:srgbClr val="58585A"/>
                </a:solidFill>
              </a:defRPr>
            </a:lvl2pPr>
            <a:lvl3pPr marL="914400" indent="0">
              <a:buNone/>
              <a:defRPr>
                <a:solidFill>
                  <a:srgbClr val="58585A"/>
                </a:solidFill>
              </a:defRPr>
            </a:lvl3pPr>
            <a:lvl4pPr marL="1371600" indent="0">
              <a:buNone/>
              <a:defRPr>
                <a:solidFill>
                  <a:srgbClr val="58585A"/>
                </a:solidFill>
              </a:defRPr>
            </a:lvl4pPr>
            <a:lvl5pPr marL="1828800" indent="0">
              <a:buNone/>
              <a:defRPr>
                <a:solidFill>
                  <a:srgbClr val="58585A"/>
                </a:solidFill>
              </a:defRPr>
            </a:lvl5pPr>
          </a:lstStyle>
          <a:p>
            <a:pPr lvl="0"/>
            <a:r>
              <a:rPr lang="fr-FR" dirty="0"/>
              <a:t>Modifier les styles du texte du masque</a:t>
            </a:r>
          </a:p>
        </p:txBody>
      </p:sp>
      <p:sp>
        <p:nvSpPr>
          <p:cNvPr id="16" name="Espace réservé du texte 14"/>
          <p:cNvSpPr>
            <a:spLocks noGrp="1"/>
          </p:cNvSpPr>
          <p:nvPr>
            <p:ph type="body" sz="quarter" idx="18"/>
          </p:nvPr>
        </p:nvSpPr>
        <p:spPr>
          <a:xfrm>
            <a:off x="3343232" y="4133766"/>
            <a:ext cx="4319420" cy="360947"/>
          </a:xfrm>
        </p:spPr>
        <p:txBody>
          <a:bodyPr anchor="ctr">
            <a:normAutofit/>
          </a:bodyPr>
          <a:lstStyle>
            <a:lvl1pPr marL="0" indent="0">
              <a:buNone/>
              <a:defRPr sz="1400" b="0" i="0">
                <a:solidFill>
                  <a:srgbClr val="404041"/>
                </a:solidFill>
                <a:latin typeface="Calibri" charset="0"/>
                <a:ea typeface="Calibri" charset="0"/>
                <a:cs typeface="Calibri" charset="0"/>
              </a:defRPr>
            </a:lvl1pPr>
            <a:lvl2pPr marL="457200" indent="0">
              <a:buNone/>
              <a:defRPr>
                <a:solidFill>
                  <a:srgbClr val="58585A"/>
                </a:solidFill>
              </a:defRPr>
            </a:lvl2pPr>
            <a:lvl3pPr marL="914400" indent="0">
              <a:buNone/>
              <a:defRPr>
                <a:solidFill>
                  <a:srgbClr val="58585A"/>
                </a:solidFill>
              </a:defRPr>
            </a:lvl3pPr>
            <a:lvl4pPr marL="1371600" indent="0">
              <a:buNone/>
              <a:defRPr>
                <a:solidFill>
                  <a:srgbClr val="58585A"/>
                </a:solidFill>
              </a:defRPr>
            </a:lvl4pPr>
            <a:lvl5pPr marL="1828800" indent="0">
              <a:buNone/>
              <a:defRPr>
                <a:solidFill>
                  <a:srgbClr val="58585A"/>
                </a:solidFill>
              </a:defRPr>
            </a:lvl5pPr>
          </a:lstStyle>
          <a:p>
            <a:pPr lvl="0"/>
            <a:r>
              <a:rPr lang="fr-FR" dirty="0"/>
              <a:t>Modifier les styles du texte du masque</a:t>
            </a:r>
          </a:p>
        </p:txBody>
      </p:sp>
      <p:sp>
        <p:nvSpPr>
          <p:cNvPr id="17" name="Espace réservé du texte 14"/>
          <p:cNvSpPr>
            <a:spLocks noGrp="1"/>
          </p:cNvSpPr>
          <p:nvPr>
            <p:ph type="body" sz="quarter" idx="19"/>
          </p:nvPr>
        </p:nvSpPr>
        <p:spPr>
          <a:xfrm>
            <a:off x="3343232" y="4938170"/>
            <a:ext cx="4319420" cy="360947"/>
          </a:xfrm>
        </p:spPr>
        <p:txBody>
          <a:bodyPr anchor="ctr">
            <a:normAutofit/>
          </a:bodyPr>
          <a:lstStyle>
            <a:lvl1pPr marL="0" indent="0">
              <a:buNone/>
              <a:defRPr sz="1400" b="0" i="0">
                <a:solidFill>
                  <a:srgbClr val="404041"/>
                </a:solidFill>
                <a:latin typeface="Calibri" charset="0"/>
                <a:ea typeface="Calibri" charset="0"/>
                <a:cs typeface="Calibri" charset="0"/>
              </a:defRPr>
            </a:lvl1pPr>
            <a:lvl2pPr marL="457200" indent="0">
              <a:buNone/>
              <a:defRPr>
                <a:solidFill>
                  <a:srgbClr val="58585A"/>
                </a:solidFill>
              </a:defRPr>
            </a:lvl2pPr>
            <a:lvl3pPr marL="914400" indent="0">
              <a:buNone/>
              <a:defRPr>
                <a:solidFill>
                  <a:srgbClr val="58585A"/>
                </a:solidFill>
              </a:defRPr>
            </a:lvl3pPr>
            <a:lvl4pPr marL="1371600" indent="0">
              <a:buNone/>
              <a:defRPr>
                <a:solidFill>
                  <a:srgbClr val="58585A"/>
                </a:solidFill>
              </a:defRPr>
            </a:lvl4pPr>
            <a:lvl5pPr marL="1828800" indent="0">
              <a:buNone/>
              <a:defRPr>
                <a:solidFill>
                  <a:srgbClr val="58585A"/>
                </a:solidFill>
              </a:defRPr>
            </a:lvl5pPr>
          </a:lstStyle>
          <a:p>
            <a:pPr lvl="0"/>
            <a:r>
              <a:rPr lang="fr-FR" dirty="0"/>
              <a:t>Modifier les styles du texte du masque</a:t>
            </a:r>
          </a:p>
        </p:txBody>
      </p:sp>
    </p:spTree>
    <p:extLst>
      <p:ext uri="{BB962C8B-B14F-4D97-AF65-F5344CB8AC3E}">
        <p14:creationId xmlns:p14="http://schemas.microsoft.com/office/powerpoint/2010/main" val="428083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onnes 3 graphiqu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28599" y="6316079"/>
            <a:ext cx="7214187"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4" name="Slide Number Placeholder 3"/>
          <p:cNvSpPr>
            <a:spLocks noGrp="1"/>
          </p:cNvSpPr>
          <p:nvPr>
            <p:ph type="sldNum" sz="quarter" idx="12"/>
          </p:nvPr>
        </p:nvSpPr>
        <p:spPr>
          <a:xfrm>
            <a:off x="7442786" y="6340462"/>
            <a:ext cx="1372874"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5" name="Titre 4"/>
          <p:cNvSpPr>
            <a:spLocks noGrp="1"/>
          </p:cNvSpPr>
          <p:nvPr>
            <p:ph type="title" hasCustomPrompt="1"/>
          </p:nvPr>
        </p:nvSpPr>
        <p:spPr>
          <a:xfrm>
            <a:off x="2406316" y="180474"/>
            <a:ext cx="5414210" cy="697831"/>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sz="1600" b="0" i="0" dirty="0">
                <a:latin typeface="Calibri" charset="0"/>
                <a:ea typeface="Calibri" charset="0"/>
                <a:cs typeface="Calibri" charset="0"/>
              </a:rPr>
              <a:t>AVEC UN SOUS-TITRE COMPLÉMENTAIRE</a:t>
            </a:r>
            <a:endParaRPr lang="fr-FR" dirty="0"/>
          </a:p>
        </p:txBody>
      </p:sp>
      <p:sp>
        <p:nvSpPr>
          <p:cNvPr id="7" name="Espace réservé du texte 6"/>
          <p:cNvSpPr>
            <a:spLocks noGrp="1"/>
          </p:cNvSpPr>
          <p:nvPr>
            <p:ph type="body" sz="quarter" idx="13" hasCustomPrompt="1"/>
          </p:nvPr>
        </p:nvSpPr>
        <p:spPr>
          <a:xfrm>
            <a:off x="914400" y="1130301"/>
            <a:ext cx="3717925" cy="1329436"/>
          </a:xfrm>
        </p:spPr>
        <p:txBody>
          <a:bodyPr>
            <a:noAutofit/>
          </a:bodyPr>
          <a:lstStyle>
            <a:lvl1pPr marL="358775" indent="-347663" algn="just">
              <a:lnSpc>
                <a:spcPct val="100000"/>
              </a:lnSpc>
              <a:spcBef>
                <a:spcPts val="300"/>
              </a:spcBef>
              <a:spcAft>
                <a:spcPts val="300"/>
              </a:spcAft>
              <a:buSzPct val="150000"/>
              <a:buFontTx/>
              <a:buBlip>
                <a:blip r:embed="rId3"/>
              </a:buBlip>
              <a:tabLst/>
              <a:defRPr sz="1200" b="0"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722313" indent="-182563" algn="just">
              <a:lnSpc>
                <a:spcPct val="100000"/>
              </a:lnSpc>
              <a:spcBef>
                <a:spcPts val="300"/>
              </a:spcBef>
              <a:spcAft>
                <a:spcPts val="300"/>
              </a:spcAft>
              <a:buFontTx/>
              <a:buBlip>
                <a:blip r:embed="rId4"/>
              </a:buBlip>
              <a:tabLst/>
              <a:defRPr sz="1100" b="0" i="0">
                <a:solidFill>
                  <a:srgbClr val="404041"/>
                </a:solidFill>
                <a:latin typeface="Calibri" panose="020F0502020204030204" pitchFamily="34" charset="0"/>
                <a:ea typeface="Calibri" panose="020F0502020204030204" pitchFamily="34" charset="0"/>
                <a:cs typeface="Calibri" panose="020F0502020204030204" pitchFamily="34" charset="0"/>
              </a:defRPr>
            </a:lvl2pPr>
            <a:lvl3pPr>
              <a:defRPr sz="1100" b="0" i="0">
                <a:solidFill>
                  <a:srgbClr val="404041"/>
                </a:solidFill>
                <a:latin typeface="Calibri Light" charset="0"/>
                <a:ea typeface="Calibri Light" charset="0"/>
                <a:cs typeface="Calibri Light" charset="0"/>
              </a:defRPr>
            </a:lvl3pPr>
            <a:lvl4pPr>
              <a:defRPr sz="1400" b="0" i="0">
                <a:solidFill>
                  <a:srgbClr val="404041"/>
                </a:solidFill>
                <a:latin typeface="Calibri Light" charset="0"/>
                <a:ea typeface="Calibri Light" charset="0"/>
                <a:cs typeface="Calibri Light" charset="0"/>
              </a:defRPr>
            </a:lvl4pPr>
            <a:lvl5pPr>
              <a:defRPr sz="1400" b="0" i="0">
                <a:solidFill>
                  <a:srgbClr val="404041"/>
                </a:solidFill>
                <a:latin typeface="Calibri Light" charset="0"/>
                <a:ea typeface="Calibri Light" charset="0"/>
                <a:cs typeface="Calibri Light" charset="0"/>
              </a:defRPr>
            </a:lvl5pPr>
          </a:lstStyle>
          <a:p>
            <a:pPr lvl="0"/>
            <a:r>
              <a:rPr lang="fr-FR" dirty="0"/>
              <a:t>Modifier les styles du texte du masque</a:t>
            </a:r>
          </a:p>
          <a:p>
            <a:pPr lvl="1"/>
            <a:r>
              <a:rPr lang="fr-FR" dirty="0"/>
              <a:t>Deuxième niveau</a:t>
            </a:r>
          </a:p>
          <a:p>
            <a:pPr lvl="2"/>
            <a:endParaRPr lang="fr-FR" dirty="0"/>
          </a:p>
        </p:txBody>
      </p:sp>
      <p:sp>
        <p:nvSpPr>
          <p:cNvPr id="8" name="Espace réservé du texte 6"/>
          <p:cNvSpPr>
            <a:spLocks noGrp="1"/>
          </p:cNvSpPr>
          <p:nvPr>
            <p:ph type="body" sz="quarter" idx="14" hasCustomPrompt="1"/>
          </p:nvPr>
        </p:nvSpPr>
        <p:spPr>
          <a:xfrm>
            <a:off x="4844715" y="1189822"/>
            <a:ext cx="3717925" cy="1269915"/>
          </a:xfrm>
        </p:spPr>
        <p:txBody>
          <a:bodyPr>
            <a:noAutofit/>
          </a:bodyPr>
          <a:lstStyle>
            <a:lvl1pPr marL="358775" indent="-347663" algn="just">
              <a:lnSpc>
                <a:spcPct val="100000"/>
              </a:lnSpc>
              <a:spcBef>
                <a:spcPts val="300"/>
              </a:spcBef>
              <a:spcAft>
                <a:spcPts val="300"/>
              </a:spcAft>
              <a:buSzPct val="150000"/>
              <a:buFontTx/>
              <a:buBlip>
                <a:blip r:embed="rId3"/>
              </a:buBlip>
              <a:tabLst/>
              <a:defRPr sz="1200" b="0"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722313" indent="-182563" algn="just">
              <a:lnSpc>
                <a:spcPct val="100000"/>
              </a:lnSpc>
              <a:spcBef>
                <a:spcPts val="300"/>
              </a:spcBef>
              <a:spcAft>
                <a:spcPts val="300"/>
              </a:spcAft>
              <a:buFontTx/>
              <a:buBlip>
                <a:blip r:embed="rId4"/>
              </a:buBlip>
              <a:tabLst/>
              <a:defRPr sz="1100" b="0" i="0">
                <a:solidFill>
                  <a:srgbClr val="404041"/>
                </a:solidFill>
                <a:latin typeface="Calibri" panose="020F0502020204030204" pitchFamily="34" charset="0"/>
                <a:ea typeface="Calibri" panose="020F0502020204030204" pitchFamily="34" charset="0"/>
                <a:cs typeface="Calibri" panose="020F0502020204030204" pitchFamily="34" charset="0"/>
              </a:defRPr>
            </a:lvl2pPr>
            <a:lvl3pPr>
              <a:defRPr sz="1100" b="0" i="0">
                <a:solidFill>
                  <a:srgbClr val="404041"/>
                </a:solidFill>
                <a:latin typeface="Calibri Light" charset="0"/>
                <a:ea typeface="Calibri Light" charset="0"/>
                <a:cs typeface="Calibri Light" charset="0"/>
              </a:defRPr>
            </a:lvl3pPr>
            <a:lvl4pPr>
              <a:defRPr sz="1400" b="0" i="0">
                <a:solidFill>
                  <a:srgbClr val="404041"/>
                </a:solidFill>
                <a:latin typeface="Calibri Light" charset="0"/>
                <a:ea typeface="Calibri Light" charset="0"/>
                <a:cs typeface="Calibri Light" charset="0"/>
              </a:defRPr>
            </a:lvl4pPr>
            <a:lvl5pPr>
              <a:defRPr sz="1400" b="0" i="0">
                <a:solidFill>
                  <a:srgbClr val="404041"/>
                </a:solidFill>
                <a:latin typeface="Calibri Light" charset="0"/>
                <a:ea typeface="Calibri Light" charset="0"/>
                <a:cs typeface="Calibri Light" charset="0"/>
              </a:defRPr>
            </a:lvl5pPr>
          </a:lstStyle>
          <a:p>
            <a:pPr lvl="0"/>
            <a:r>
              <a:rPr lang="fr-FR" dirty="0"/>
              <a:t>Modifier les styles du texte du masque</a:t>
            </a:r>
          </a:p>
          <a:p>
            <a:pPr lvl="1"/>
            <a:r>
              <a:rPr lang="fr-FR" dirty="0"/>
              <a:t>Deuxième niveau</a:t>
            </a:r>
          </a:p>
          <a:p>
            <a:pPr lvl="2"/>
            <a:endParaRPr lang="fr-FR" dirty="0"/>
          </a:p>
        </p:txBody>
      </p:sp>
      <p:cxnSp>
        <p:nvCxnSpPr>
          <p:cNvPr id="10" name="Connecteur droit 9"/>
          <p:cNvCxnSpPr/>
          <p:nvPr userDrawn="1"/>
        </p:nvCxnSpPr>
        <p:spPr>
          <a:xfrm>
            <a:off x="4728578" y="1130300"/>
            <a:ext cx="0" cy="1329437"/>
          </a:xfrm>
          <a:prstGeom prst="line">
            <a:avLst/>
          </a:prstGeom>
          <a:ln/>
        </p:spPr>
        <p:style>
          <a:lnRef idx="1">
            <a:schemeClr val="dk1"/>
          </a:lnRef>
          <a:fillRef idx="0">
            <a:schemeClr val="dk1"/>
          </a:fillRef>
          <a:effectRef idx="0">
            <a:schemeClr val="dk1"/>
          </a:effectRef>
          <a:fontRef idx="minor">
            <a:schemeClr val="tx1"/>
          </a:fontRef>
        </p:style>
      </p:cxnSp>
      <p:sp>
        <p:nvSpPr>
          <p:cNvPr id="15" name="Espace réservé pour une image  14"/>
          <p:cNvSpPr>
            <a:spLocks noGrp="1"/>
          </p:cNvSpPr>
          <p:nvPr>
            <p:ph type="pic" sz="quarter" idx="15"/>
          </p:nvPr>
        </p:nvSpPr>
        <p:spPr>
          <a:xfrm>
            <a:off x="914400" y="2566463"/>
            <a:ext cx="484188" cy="484188"/>
          </a:xfrm>
        </p:spPr>
        <p:txBody>
          <a:bodyPr/>
          <a:lstStyle/>
          <a:p>
            <a:r>
              <a:rPr lang="fr-FR"/>
              <a:t>Cliquez sur l'icône pour ajouter une image</a:t>
            </a:r>
          </a:p>
        </p:txBody>
      </p:sp>
      <p:sp>
        <p:nvSpPr>
          <p:cNvPr id="18" name="Espace réservé du texte 6"/>
          <p:cNvSpPr>
            <a:spLocks noGrp="1"/>
          </p:cNvSpPr>
          <p:nvPr>
            <p:ph type="body" sz="quarter" idx="17"/>
          </p:nvPr>
        </p:nvSpPr>
        <p:spPr>
          <a:xfrm>
            <a:off x="1606296" y="2574044"/>
            <a:ext cx="6956344" cy="476607"/>
          </a:xfrm>
        </p:spPr>
        <p:txBody>
          <a:bodyPr anchor="ctr">
            <a:noAutofit/>
          </a:bodyPr>
          <a:lstStyle>
            <a:lvl1pPr marL="11112" indent="0" algn="just">
              <a:lnSpc>
                <a:spcPct val="100000"/>
              </a:lnSpc>
              <a:spcBef>
                <a:spcPts val="300"/>
              </a:spcBef>
              <a:spcAft>
                <a:spcPts val="300"/>
              </a:spcAft>
              <a:buSzPct val="150000"/>
              <a:buFont typeface="Arial" charset="0"/>
              <a:buNone/>
              <a:tabLst/>
              <a:defRPr sz="1100" b="1" i="0">
                <a:solidFill>
                  <a:srgbClr val="404041"/>
                </a:solidFill>
                <a:latin typeface="Calibri" charset="0"/>
                <a:ea typeface="Calibri" charset="0"/>
                <a:cs typeface="Calibri" charset="0"/>
              </a:defRPr>
            </a:lvl1pPr>
            <a:lvl2pPr marL="585787" indent="0" algn="just">
              <a:lnSpc>
                <a:spcPct val="100000"/>
              </a:lnSpc>
              <a:spcBef>
                <a:spcPts val="300"/>
              </a:spcBef>
              <a:spcAft>
                <a:spcPts val="300"/>
              </a:spcAft>
              <a:buFont typeface="Arial" charset="0"/>
              <a:buNone/>
              <a:tabLst/>
              <a:defRPr sz="1100" b="0" i="0">
                <a:solidFill>
                  <a:srgbClr val="404041"/>
                </a:solidFill>
                <a:latin typeface="Calibri Light" charset="0"/>
                <a:ea typeface="Calibri Light" charset="0"/>
                <a:cs typeface="Calibri Light" charset="0"/>
              </a:defRPr>
            </a:lvl2pPr>
            <a:lvl3pPr>
              <a:defRPr sz="1400" b="0" i="0">
                <a:solidFill>
                  <a:srgbClr val="404041"/>
                </a:solidFill>
                <a:latin typeface="Calibri Light" charset="0"/>
                <a:ea typeface="Calibri Light" charset="0"/>
                <a:cs typeface="Calibri Light" charset="0"/>
              </a:defRPr>
            </a:lvl3pPr>
            <a:lvl4pPr>
              <a:defRPr sz="1400" b="0" i="0">
                <a:solidFill>
                  <a:srgbClr val="404041"/>
                </a:solidFill>
                <a:latin typeface="Calibri Light" charset="0"/>
                <a:ea typeface="Calibri Light" charset="0"/>
                <a:cs typeface="Calibri Light" charset="0"/>
              </a:defRPr>
            </a:lvl4pPr>
            <a:lvl5pPr>
              <a:defRPr sz="1400" b="0" i="0">
                <a:solidFill>
                  <a:srgbClr val="404041"/>
                </a:solidFill>
                <a:latin typeface="Calibri Light" charset="0"/>
                <a:ea typeface="Calibri Light" charset="0"/>
                <a:cs typeface="Calibri Light" charset="0"/>
              </a:defRPr>
            </a:lvl5pPr>
          </a:lstStyle>
          <a:p>
            <a:pPr lvl="0"/>
            <a:r>
              <a:rPr lang="fr-FR" dirty="0"/>
              <a:t>Modifier les styles du texte du masque</a:t>
            </a:r>
          </a:p>
        </p:txBody>
      </p:sp>
      <p:sp>
        <p:nvSpPr>
          <p:cNvPr id="21" name="Espace réservé pour une image  14"/>
          <p:cNvSpPr>
            <a:spLocks noGrp="1"/>
          </p:cNvSpPr>
          <p:nvPr>
            <p:ph type="pic" sz="quarter" idx="18"/>
          </p:nvPr>
        </p:nvSpPr>
        <p:spPr>
          <a:xfrm>
            <a:off x="914400" y="3085608"/>
            <a:ext cx="484188" cy="484188"/>
          </a:xfrm>
        </p:spPr>
        <p:txBody>
          <a:bodyPr/>
          <a:lstStyle/>
          <a:p>
            <a:r>
              <a:rPr lang="fr-FR"/>
              <a:t>Cliquez sur l'icône pour ajouter une image</a:t>
            </a:r>
          </a:p>
        </p:txBody>
      </p:sp>
      <p:sp>
        <p:nvSpPr>
          <p:cNvPr id="22" name="Espace réservé du texte 6"/>
          <p:cNvSpPr>
            <a:spLocks noGrp="1"/>
          </p:cNvSpPr>
          <p:nvPr>
            <p:ph type="body" sz="quarter" idx="19"/>
          </p:nvPr>
        </p:nvSpPr>
        <p:spPr>
          <a:xfrm>
            <a:off x="1606296" y="3093189"/>
            <a:ext cx="6956344" cy="476607"/>
          </a:xfrm>
        </p:spPr>
        <p:txBody>
          <a:bodyPr anchor="ctr">
            <a:noAutofit/>
          </a:bodyPr>
          <a:lstStyle>
            <a:lvl1pPr marL="11112" indent="0" algn="just">
              <a:lnSpc>
                <a:spcPct val="100000"/>
              </a:lnSpc>
              <a:spcBef>
                <a:spcPts val="300"/>
              </a:spcBef>
              <a:spcAft>
                <a:spcPts val="300"/>
              </a:spcAft>
              <a:buSzPct val="150000"/>
              <a:buFont typeface="Arial" charset="0"/>
              <a:buNone/>
              <a:tabLst/>
              <a:defRPr sz="1100" b="1" i="0">
                <a:solidFill>
                  <a:srgbClr val="404041"/>
                </a:solidFill>
                <a:latin typeface="Calibri" charset="0"/>
                <a:ea typeface="Calibri" charset="0"/>
                <a:cs typeface="Calibri" charset="0"/>
              </a:defRPr>
            </a:lvl1pPr>
            <a:lvl2pPr marL="585787" indent="0" algn="just">
              <a:lnSpc>
                <a:spcPct val="100000"/>
              </a:lnSpc>
              <a:spcBef>
                <a:spcPts val="300"/>
              </a:spcBef>
              <a:spcAft>
                <a:spcPts val="300"/>
              </a:spcAft>
              <a:buFont typeface="Arial" charset="0"/>
              <a:buNone/>
              <a:tabLst/>
              <a:defRPr sz="1100" b="0" i="0">
                <a:solidFill>
                  <a:srgbClr val="404041"/>
                </a:solidFill>
                <a:latin typeface="Calibri Light" charset="0"/>
                <a:ea typeface="Calibri Light" charset="0"/>
                <a:cs typeface="Calibri Light" charset="0"/>
              </a:defRPr>
            </a:lvl2pPr>
            <a:lvl3pPr>
              <a:defRPr sz="1400" b="0" i="0">
                <a:solidFill>
                  <a:srgbClr val="404041"/>
                </a:solidFill>
                <a:latin typeface="Calibri Light" charset="0"/>
                <a:ea typeface="Calibri Light" charset="0"/>
                <a:cs typeface="Calibri Light" charset="0"/>
              </a:defRPr>
            </a:lvl3pPr>
            <a:lvl4pPr>
              <a:defRPr sz="1400" b="0" i="0">
                <a:solidFill>
                  <a:srgbClr val="404041"/>
                </a:solidFill>
                <a:latin typeface="Calibri Light" charset="0"/>
                <a:ea typeface="Calibri Light" charset="0"/>
                <a:cs typeface="Calibri Light" charset="0"/>
              </a:defRPr>
            </a:lvl4pPr>
            <a:lvl5pPr>
              <a:defRPr sz="1400" b="0" i="0">
                <a:solidFill>
                  <a:srgbClr val="404041"/>
                </a:solidFill>
                <a:latin typeface="Calibri Light" charset="0"/>
                <a:ea typeface="Calibri Light" charset="0"/>
                <a:cs typeface="Calibri Light" charset="0"/>
              </a:defRPr>
            </a:lvl5pPr>
          </a:lstStyle>
          <a:p>
            <a:pPr lvl="0"/>
            <a:r>
              <a:rPr lang="fr-FR" dirty="0"/>
              <a:t>Modifier les styles du texte du masque</a:t>
            </a:r>
          </a:p>
        </p:txBody>
      </p:sp>
      <p:sp>
        <p:nvSpPr>
          <p:cNvPr id="24" name="Espace réservé du graphique 23"/>
          <p:cNvSpPr>
            <a:spLocks noGrp="1"/>
          </p:cNvSpPr>
          <p:nvPr>
            <p:ph type="chart" sz="quarter" idx="20"/>
          </p:nvPr>
        </p:nvSpPr>
        <p:spPr>
          <a:xfrm>
            <a:off x="300162" y="3774758"/>
            <a:ext cx="2706688" cy="2405062"/>
          </a:xfrm>
        </p:spPr>
        <p:txBody>
          <a:bodyPr>
            <a:noAutofit/>
          </a:bodyPr>
          <a:lstStyle>
            <a:lvl1pPr algn="ctr">
              <a:defRPr b="0" u="none"/>
            </a:lvl1pPr>
          </a:lstStyle>
          <a:p>
            <a:r>
              <a:rPr lang="fr-FR" dirty="0"/>
              <a:t>Cliquez sur l'icône pour ajouter un graphique</a:t>
            </a:r>
          </a:p>
        </p:txBody>
      </p:sp>
      <p:sp>
        <p:nvSpPr>
          <p:cNvPr id="25" name="Espace réservé du graphique 23"/>
          <p:cNvSpPr>
            <a:spLocks noGrp="1"/>
          </p:cNvSpPr>
          <p:nvPr>
            <p:ph type="chart" sz="quarter" idx="21"/>
          </p:nvPr>
        </p:nvSpPr>
        <p:spPr>
          <a:xfrm>
            <a:off x="3228930" y="3766376"/>
            <a:ext cx="2706688" cy="2405062"/>
          </a:xfrm>
        </p:spPr>
        <p:txBody>
          <a:bodyPr>
            <a:noAutofit/>
          </a:bodyPr>
          <a:lstStyle/>
          <a:p>
            <a:r>
              <a:rPr lang="fr-FR" dirty="0"/>
              <a:t>Cliquez sur l'icône pour ajouter un graphique</a:t>
            </a:r>
          </a:p>
        </p:txBody>
      </p:sp>
      <p:sp>
        <p:nvSpPr>
          <p:cNvPr id="26" name="Espace réservé du graphique 23"/>
          <p:cNvSpPr>
            <a:spLocks noGrp="1"/>
          </p:cNvSpPr>
          <p:nvPr>
            <p:ph type="chart" sz="quarter" idx="22"/>
          </p:nvPr>
        </p:nvSpPr>
        <p:spPr>
          <a:xfrm>
            <a:off x="6157698" y="3766376"/>
            <a:ext cx="2706688" cy="2405062"/>
          </a:xfrm>
        </p:spPr>
        <p:txBody>
          <a:bodyPr>
            <a:noAutofit/>
          </a:bodyPr>
          <a:lstStyle/>
          <a:p>
            <a:r>
              <a:rPr lang="fr-FR"/>
              <a:t>Cliquez sur l'icône pour ajouter un graphique</a:t>
            </a:r>
          </a:p>
        </p:txBody>
      </p:sp>
      <p:cxnSp>
        <p:nvCxnSpPr>
          <p:cNvPr id="27" name="Connecteur droit 26"/>
          <p:cNvCxnSpPr/>
          <p:nvPr userDrawn="1"/>
        </p:nvCxnSpPr>
        <p:spPr>
          <a:xfrm>
            <a:off x="3116186" y="3766376"/>
            <a:ext cx="0" cy="2405062"/>
          </a:xfrm>
          <a:prstGeom prst="line">
            <a:avLst/>
          </a:prstGeom>
          <a:ln/>
        </p:spPr>
        <p:style>
          <a:lnRef idx="1">
            <a:schemeClr val="dk1"/>
          </a:lnRef>
          <a:fillRef idx="0">
            <a:schemeClr val="dk1"/>
          </a:fillRef>
          <a:effectRef idx="0">
            <a:schemeClr val="dk1"/>
          </a:effectRef>
          <a:fontRef idx="minor">
            <a:schemeClr val="tx1"/>
          </a:fontRef>
        </p:style>
      </p:cxnSp>
      <p:cxnSp>
        <p:nvCxnSpPr>
          <p:cNvPr id="29" name="Connecteur droit 28"/>
          <p:cNvCxnSpPr/>
          <p:nvPr userDrawn="1"/>
        </p:nvCxnSpPr>
        <p:spPr>
          <a:xfrm>
            <a:off x="6057506" y="3766376"/>
            <a:ext cx="0" cy="2405062"/>
          </a:xfrm>
          <a:prstGeom prst="line">
            <a:avLst/>
          </a:prstGeom>
          <a:ln/>
        </p:spPr>
        <p:style>
          <a:lnRef idx="1">
            <a:schemeClr val="dk1"/>
          </a:lnRef>
          <a:fillRef idx="0">
            <a:schemeClr val="dk1"/>
          </a:fillRef>
          <a:effectRef idx="0">
            <a:schemeClr val="dk1"/>
          </a:effectRef>
          <a:fontRef idx="minor">
            <a:schemeClr val="tx1"/>
          </a:fontRef>
        </p:style>
      </p:cxnSp>
      <p:cxnSp>
        <p:nvCxnSpPr>
          <p:cNvPr id="30" name="Connecteur droit 29"/>
          <p:cNvCxnSpPr/>
          <p:nvPr userDrawn="1"/>
        </p:nvCxnSpPr>
        <p:spPr>
          <a:xfrm>
            <a:off x="309306" y="3666744"/>
            <a:ext cx="8552074" cy="0"/>
          </a:xfrm>
          <a:prstGeom prst="line">
            <a:avLst/>
          </a:prstGeom>
          <a:ln>
            <a:solidFill>
              <a:srgbClr val="5858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6007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onnes 2 graphiqu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28599" y="6316079"/>
            <a:ext cx="7224821"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4" name="Slide Number Placeholder 3"/>
          <p:cNvSpPr>
            <a:spLocks noGrp="1"/>
          </p:cNvSpPr>
          <p:nvPr>
            <p:ph type="sldNum" sz="quarter" idx="12"/>
          </p:nvPr>
        </p:nvSpPr>
        <p:spPr>
          <a:xfrm>
            <a:off x="7453420" y="6340462"/>
            <a:ext cx="1362240"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5" name="Titre 4"/>
          <p:cNvSpPr>
            <a:spLocks noGrp="1"/>
          </p:cNvSpPr>
          <p:nvPr>
            <p:ph type="title" hasCustomPrompt="1"/>
          </p:nvPr>
        </p:nvSpPr>
        <p:spPr>
          <a:xfrm>
            <a:off x="2406316" y="180474"/>
            <a:ext cx="5414210" cy="697831"/>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sz="1600" b="0" i="0" dirty="0">
                <a:latin typeface="Calibri" charset="0"/>
                <a:ea typeface="Calibri" charset="0"/>
                <a:cs typeface="Calibri" charset="0"/>
              </a:rPr>
              <a:t>AVEC UN SOUS-TITRE COMPLÉMENTAIRE</a:t>
            </a:r>
            <a:endParaRPr lang="fr-FR" dirty="0"/>
          </a:p>
        </p:txBody>
      </p:sp>
      <p:sp>
        <p:nvSpPr>
          <p:cNvPr id="7" name="Espace réservé du texte 6"/>
          <p:cNvSpPr>
            <a:spLocks noGrp="1"/>
          </p:cNvSpPr>
          <p:nvPr>
            <p:ph type="body" sz="quarter" idx="13" hasCustomPrompt="1"/>
          </p:nvPr>
        </p:nvSpPr>
        <p:spPr>
          <a:xfrm>
            <a:off x="914400" y="1130301"/>
            <a:ext cx="7644384" cy="1329436"/>
          </a:xfrm>
        </p:spPr>
        <p:txBody>
          <a:bodyPr>
            <a:noAutofit/>
          </a:bodyPr>
          <a:lstStyle>
            <a:lvl1pPr marL="358775" indent="-347663" algn="just">
              <a:lnSpc>
                <a:spcPct val="100000"/>
              </a:lnSpc>
              <a:spcBef>
                <a:spcPts val="300"/>
              </a:spcBef>
              <a:spcAft>
                <a:spcPts val="300"/>
              </a:spcAft>
              <a:buSzPct val="150000"/>
              <a:buFontTx/>
              <a:buBlip>
                <a:blip r:embed="rId3"/>
              </a:buBlip>
              <a:tabLst/>
              <a:defRPr sz="1400" b="0"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722313" indent="-182563" algn="just">
              <a:lnSpc>
                <a:spcPct val="100000"/>
              </a:lnSpc>
              <a:spcBef>
                <a:spcPts val="300"/>
              </a:spcBef>
              <a:spcAft>
                <a:spcPts val="300"/>
              </a:spcAft>
              <a:buFontTx/>
              <a:buBlip>
                <a:blip r:embed="rId4"/>
              </a:buBlip>
              <a:tabLst/>
              <a:defRPr sz="1200" b="0" i="0">
                <a:solidFill>
                  <a:srgbClr val="404041"/>
                </a:solidFill>
                <a:latin typeface="Calibri" panose="020F0502020204030204" pitchFamily="34" charset="0"/>
                <a:ea typeface="Calibri" panose="020F0502020204030204" pitchFamily="34" charset="0"/>
                <a:cs typeface="Calibri" panose="020F0502020204030204" pitchFamily="34" charset="0"/>
              </a:defRPr>
            </a:lvl2pPr>
            <a:lvl3pPr>
              <a:defRPr sz="1100" b="0" i="0">
                <a:solidFill>
                  <a:srgbClr val="404041"/>
                </a:solidFill>
                <a:latin typeface="Calibri Light" charset="0"/>
                <a:ea typeface="Calibri Light" charset="0"/>
                <a:cs typeface="Calibri Light" charset="0"/>
              </a:defRPr>
            </a:lvl3pPr>
            <a:lvl4pPr>
              <a:defRPr sz="1400" b="0" i="0">
                <a:solidFill>
                  <a:srgbClr val="404041"/>
                </a:solidFill>
                <a:latin typeface="Calibri Light" charset="0"/>
                <a:ea typeface="Calibri Light" charset="0"/>
                <a:cs typeface="Calibri Light" charset="0"/>
              </a:defRPr>
            </a:lvl4pPr>
            <a:lvl5pPr>
              <a:defRPr sz="1400" b="0" i="0">
                <a:solidFill>
                  <a:srgbClr val="404041"/>
                </a:solidFill>
                <a:latin typeface="Calibri Light" charset="0"/>
                <a:ea typeface="Calibri Light" charset="0"/>
                <a:cs typeface="Calibri Light" charset="0"/>
              </a:defRPr>
            </a:lvl5pPr>
          </a:lstStyle>
          <a:p>
            <a:pPr lvl="0"/>
            <a:r>
              <a:rPr lang="fr-FR" dirty="0"/>
              <a:t>Modifier les styles du texte du masque</a:t>
            </a:r>
          </a:p>
          <a:p>
            <a:pPr lvl="1"/>
            <a:r>
              <a:rPr lang="fr-FR" dirty="0"/>
              <a:t>Deuxième niveau</a:t>
            </a:r>
          </a:p>
          <a:p>
            <a:pPr lvl="2"/>
            <a:endParaRPr lang="fr-FR" dirty="0"/>
          </a:p>
        </p:txBody>
      </p:sp>
      <p:sp>
        <p:nvSpPr>
          <p:cNvPr id="24" name="Espace réservé du graphique 23"/>
          <p:cNvSpPr>
            <a:spLocks noGrp="1"/>
          </p:cNvSpPr>
          <p:nvPr>
            <p:ph type="chart" sz="quarter" idx="20"/>
          </p:nvPr>
        </p:nvSpPr>
        <p:spPr>
          <a:xfrm>
            <a:off x="573722" y="2888551"/>
            <a:ext cx="3733102" cy="3317095"/>
          </a:xfrm>
        </p:spPr>
        <p:txBody>
          <a:bodyPr>
            <a:noAutofit/>
          </a:bodyPr>
          <a:lstStyle/>
          <a:p>
            <a:r>
              <a:rPr lang="fr-FR" dirty="0"/>
              <a:t>Cliquez sur l'icône pour ajouter un graphique</a:t>
            </a:r>
          </a:p>
        </p:txBody>
      </p:sp>
      <p:cxnSp>
        <p:nvCxnSpPr>
          <p:cNvPr id="27" name="Connecteur droit 26"/>
          <p:cNvCxnSpPr/>
          <p:nvPr userDrawn="1"/>
        </p:nvCxnSpPr>
        <p:spPr>
          <a:xfrm>
            <a:off x="4560938" y="2888552"/>
            <a:ext cx="0" cy="3291268"/>
          </a:xfrm>
          <a:prstGeom prst="line">
            <a:avLst/>
          </a:prstGeom>
          <a:ln/>
        </p:spPr>
        <p:style>
          <a:lnRef idx="1">
            <a:schemeClr val="dk1"/>
          </a:lnRef>
          <a:fillRef idx="0">
            <a:schemeClr val="dk1"/>
          </a:fillRef>
          <a:effectRef idx="0">
            <a:schemeClr val="dk1"/>
          </a:effectRef>
          <a:fontRef idx="minor">
            <a:schemeClr val="tx1"/>
          </a:fontRef>
        </p:style>
      </p:cxnSp>
      <p:sp>
        <p:nvSpPr>
          <p:cNvPr id="19" name="Espace réservé du graphique 23"/>
          <p:cNvSpPr>
            <a:spLocks noGrp="1"/>
          </p:cNvSpPr>
          <p:nvPr>
            <p:ph type="chart" sz="quarter" idx="21"/>
          </p:nvPr>
        </p:nvSpPr>
        <p:spPr>
          <a:xfrm>
            <a:off x="4815053" y="2888550"/>
            <a:ext cx="3733102" cy="3317095"/>
          </a:xfrm>
        </p:spPr>
        <p:txBody>
          <a:bodyPr>
            <a:noAutofit/>
          </a:bodyPr>
          <a:lstStyle/>
          <a:p>
            <a:r>
              <a:rPr lang="fr-FR"/>
              <a:t>Cliquez sur l'icône pour ajouter un graphique</a:t>
            </a:r>
          </a:p>
        </p:txBody>
      </p:sp>
      <p:cxnSp>
        <p:nvCxnSpPr>
          <p:cNvPr id="9" name="Connecteur droit 8"/>
          <p:cNvCxnSpPr/>
          <p:nvPr userDrawn="1"/>
        </p:nvCxnSpPr>
        <p:spPr>
          <a:xfrm>
            <a:off x="573722" y="2660904"/>
            <a:ext cx="7985062" cy="0"/>
          </a:xfrm>
          <a:prstGeom prst="line">
            <a:avLst/>
          </a:prstGeom>
          <a:ln>
            <a:solidFill>
              <a:srgbClr val="5858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0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onnes 2 graphiqu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28599" y="6316079"/>
            <a:ext cx="7267353"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4" name="Slide Number Placeholder 3"/>
          <p:cNvSpPr>
            <a:spLocks noGrp="1"/>
          </p:cNvSpPr>
          <p:nvPr>
            <p:ph type="sldNum" sz="quarter" idx="12"/>
          </p:nvPr>
        </p:nvSpPr>
        <p:spPr>
          <a:xfrm>
            <a:off x="7495952" y="6340462"/>
            <a:ext cx="1319708"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5" name="Titre 4"/>
          <p:cNvSpPr>
            <a:spLocks noGrp="1"/>
          </p:cNvSpPr>
          <p:nvPr>
            <p:ph type="title" hasCustomPrompt="1"/>
          </p:nvPr>
        </p:nvSpPr>
        <p:spPr>
          <a:xfrm>
            <a:off x="2406316" y="180474"/>
            <a:ext cx="5414210" cy="697831"/>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sz="1600" b="0" i="0" dirty="0">
                <a:latin typeface="Calibri" charset="0"/>
                <a:ea typeface="Calibri" charset="0"/>
                <a:cs typeface="Calibri" charset="0"/>
              </a:rPr>
              <a:t>AVEC UN SOUS-TITRE COMPLÉMENTAIRE</a:t>
            </a:r>
            <a:endParaRPr lang="fr-FR" dirty="0"/>
          </a:p>
        </p:txBody>
      </p:sp>
      <p:sp>
        <p:nvSpPr>
          <p:cNvPr id="7" name="Espace réservé du texte 6"/>
          <p:cNvSpPr>
            <a:spLocks noGrp="1"/>
          </p:cNvSpPr>
          <p:nvPr>
            <p:ph type="body" sz="quarter" idx="13" hasCustomPrompt="1"/>
          </p:nvPr>
        </p:nvSpPr>
        <p:spPr>
          <a:xfrm>
            <a:off x="573722" y="1130301"/>
            <a:ext cx="3733102" cy="1329436"/>
          </a:xfrm>
        </p:spPr>
        <p:txBody>
          <a:bodyPr>
            <a:noAutofit/>
          </a:bodyPr>
          <a:lstStyle>
            <a:lvl1pPr marL="358775" indent="-347663" algn="just">
              <a:lnSpc>
                <a:spcPct val="100000"/>
              </a:lnSpc>
              <a:spcBef>
                <a:spcPts val="300"/>
              </a:spcBef>
              <a:spcAft>
                <a:spcPts val="300"/>
              </a:spcAft>
              <a:buSzPct val="150000"/>
              <a:buFontTx/>
              <a:buBlip>
                <a:blip r:embed="rId3"/>
              </a:buBlip>
              <a:tabLst/>
              <a:defRPr sz="1400" b="0"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722313" indent="-182563" algn="just">
              <a:lnSpc>
                <a:spcPct val="100000"/>
              </a:lnSpc>
              <a:spcBef>
                <a:spcPts val="300"/>
              </a:spcBef>
              <a:spcAft>
                <a:spcPts val="300"/>
              </a:spcAft>
              <a:buFontTx/>
              <a:buBlip>
                <a:blip r:embed="rId4"/>
              </a:buBlip>
              <a:tabLst/>
              <a:defRPr sz="1200" b="0" i="0">
                <a:solidFill>
                  <a:srgbClr val="404041"/>
                </a:solidFill>
                <a:latin typeface="Calibri" panose="020F0502020204030204" pitchFamily="34" charset="0"/>
                <a:ea typeface="Calibri" panose="020F0502020204030204" pitchFamily="34" charset="0"/>
                <a:cs typeface="Calibri" panose="020F0502020204030204" pitchFamily="34" charset="0"/>
              </a:defRPr>
            </a:lvl2pPr>
            <a:lvl3pPr>
              <a:defRPr sz="1100" b="0" i="0">
                <a:solidFill>
                  <a:srgbClr val="404041"/>
                </a:solidFill>
                <a:latin typeface="Calibri Light" charset="0"/>
                <a:ea typeface="Calibri Light" charset="0"/>
                <a:cs typeface="Calibri Light" charset="0"/>
              </a:defRPr>
            </a:lvl3pPr>
            <a:lvl4pPr>
              <a:defRPr sz="1400" b="0" i="0">
                <a:solidFill>
                  <a:srgbClr val="404041"/>
                </a:solidFill>
                <a:latin typeface="Calibri Light" charset="0"/>
                <a:ea typeface="Calibri Light" charset="0"/>
                <a:cs typeface="Calibri Light" charset="0"/>
              </a:defRPr>
            </a:lvl4pPr>
            <a:lvl5pPr>
              <a:defRPr sz="1400" b="0" i="0">
                <a:solidFill>
                  <a:srgbClr val="404041"/>
                </a:solidFill>
                <a:latin typeface="Calibri Light" charset="0"/>
                <a:ea typeface="Calibri Light" charset="0"/>
                <a:cs typeface="Calibri Light" charset="0"/>
              </a:defRPr>
            </a:lvl5pPr>
          </a:lstStyle>
          <a:p>
            <a:pPr lvl="0"/>
            <a:r>
              <a:rPr lang="fr-FR" dirty="0"/>
              <a:t>Modifier les styles du texte du masque</a:t>
            </a:r>
          </a:p>
          <a:p>
            <a:pPr lvl="1"/>
            <a:r>
              <a:rPr lang="fr-FR" dirty="0"/>
              <a:t>Deuxième niveau</a:t>
            </a:r>
          </a:p>
          <a:p>
            <a:pPr lvl="2"/>
            <a:endParaRPr lang="fr-FR" dirty="0"/>
          </a:p>
        </p:txBody>
      </p:sp>
      <p:sp>
        <p:nvSpPr>
          <p:cNvPr id="24" name="Espace réservé du graphique 23"/>
          <p:cNvSpPr>
            <a:spLocks noGrp="1"/>
          </p:cNvSpPr>
          <p:nvPr>
            <p:ph type="chart" sz="quarter" idx="20"/>
          </p:nvPr>
        </p:nvSpPr>
        <p:spPr>
          <a:xfrm>
            <a:off x="573722" y="2888551"/>
            <a:ext cx="3733102" cy="3317095"/>
          </a:xfrm>
        </p:spPr>
        <p:txBody>
          <a:bodyPr>
            <a:noAutofit/>
          </a:bodyPr>
          <a:lstStyle/>
          <a:p>
            <a:r>
              <a:rPr lang="fr-FR"/>
              <a:t>Cliquez sur l'icône pour ajouter un graphique</a:t>
            </a:r>
          </a:p>
        </p:txBody>
      </p:sp>
      <p:cxnSp>
        <p:nvCxnSpPr>
          <p:cNvPr id="27" name="Connecteur droit 26"/>
          <p:cNvCxnSpPr/>
          <p:nvPr userDrawn="1"/>
        </p:nvCxnSpPr>
        <p:spPr>
          <a:xfrm>
            <a:off x="4560938" y="2888552"/>
            <a:ext cx="0" cy="3291268"/>
          </a:xfrm>
          <a:prstGeom prst="line">
            <a:avLst/>
          </a:prstGeom>
          <a:ln/>
        </p:spPr>
        <p:style>
          <a:lnRef idx="1">
            <a:schemeClr val="dk1"/>
          </a:lnRef>
          <a:fillRef idx="0">
            <a:schemeClr val="dk1"/>
          </a:fillRef>
          <a:effectRef idx="0">
            <a:schemeClr val="dk1"/>
          </a:effectRef>
          <a:fontRef idx="minor">
            <a:schemeClr val="tx1"/>
          </a:fontRef>
        </p:style>
      </p:cxnSp>
      <p:sp>
        <p:nvSpPr>
          <p:cNvPr id="19" name="Espace réservé du graphique 23"/>
          <p:cNvSpPr>
            <a:spLocks noGrp="1"/>
          </p:cNvSpPr>
          <p:nvPr>
            <p:ph type="chart" sz="quarter" idx="21"/>
          </p:nvPr>
        </p:nvSpPr>
        <p:spPr>
          <a:xfrm>
            <a:off x="4815053" y="2888550"/>
            <a:ext cx="3733102" cy="3317095"/>
          </a:xfrm>
        </p:spPr>
        <p:txBody>
          <a:bodyPr>
            <a:noAutofit/>
          </a:bodyPr>
          <a:lstStyle/>
          <a:p>
            <a:r>
              <a:rPr lang="fr-FR"/>
              <a:t>Cliquez sur l'icône pour ajouter un graphique</a:t>
            </a:r>
          </a:p>
        </p:txBody>
      </p:sp>
      <p:cxnSp>
        <p:nvCxnSpPr>
          <p:cNvPr id="9" name="Connecteur droit 8"/>
          <p:cNvCxnSpPr/>
          <p:nvPr userDrawn="1"/>
        </p:nvCxnSpPr>
        <p:spPr>
          <a:xfrm>
            <a:off x="573722" y="2660904"/>
            <a:ext cx="7985062" cy="0"/>
          </a:xfrm>
          <a:prstGeom prst="line">
            <a:avLst/>
          </a:prstGeom>
          <a:ln>
            <a:solidFill>
              <a:srgbClr val="58585A"/>
            </a:solidFill>
          </a:ln>
        </p:spPr>
        <p:style>
          <a:lnRef idx="1">
            <a:schemeClr val="accent1"/>
          </a:lnRef>
          <a:fillRef idx="0">
            <a:schemeClr val="accent1"/>
          </a:fillRef>
          <a:effectRef idx="0">
            <a:schemeClr val="accent1"/>
          </a:effectRef>
          <a:fontRef idx="minor">
            <a:schemeClr val="tx1"/>
          </a:fontRef>
        </p:style>
      </p:cxnSp>
      <p:sp>
        <p:nvSpPr>
          <p:cNvPr id="10" name="Espace réservé du texte 6"/>
          <p:cNvSpPr>
            <a:spLocks noGrp="1"/>
          </p:cNvSpPr>
          <p:nvPr>
            <p:ph type="body" sz="quarter" idx="22" hasCustomPrompt="1"/>
          </p:nvPr>
        </p:nvSpPr>
        <p:spPr>
          <a:xfrm>
            <a:off x="4815052" y="1130301"/>
            <a:ext cx="3743731" cy="1329436"/>
          </a:xfrm>
        </p:spPr>
        <p:txBody>
          <a:bodyPr>
            <a:noAutofit/>
          </a:bodyPr>
          <a:lstStyle>
            <a:lvl1pPr marL="358775" indent="-347663" algn="just">
              <a:lnSpc>
                <a:spcPct val="100000"/>
              </a:lnSpc>
              <a:spcBef>
                <a:spcPts val="300"/>
              </a:spcBef>
              <a:spcAft>
                <a:spcPts val="300"/>
              </a:spcAft>
              <a:buSzPct val="150000"/>
              <a:buFontTx/>
              <a:buBlip>
                <a:blip r:embed="rId3"/>
              </a:buBlip>
              <a:tabLst/>
              <a:defRPr sz="1400" b="0"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722313" indent="-182563" algn="just">
              <a:lnSpc>
                <a:spcPct val="100000"/>
              </a:lnSpc>
              <a:spcBef>
                <a:spcPts val="300"/>
              </a:spcBef>
              <a:spcAft>
                <a:spcPts val="300"/>
              </a:spcAft>
              <a:buFontTx/>
              <a:buBlip>
                <a:blip r:embed="rId4"/>
              </a:buBlip>
              <a:tabLst/>
              <a:defRPr sz="1200" b="0" i="0">
                <a:solidFill>
                  <a:srgbClr val="404041"/>
                </a:solidFill>
                <a:latin typeface="Calibri" panose="020F0502020204030204" pitchFamily="34" charset="0"/>
                <a:ea typeface="Calibri" panose="020F0502020204030204" pitchFamily="34" charset="0"/>
                <a:cs typeface="Calibri" panose="020F0502020204030204" pitchFamily="34" charset="0"/>
              </a:defRPr>
            </a:lvl2pPr>
            <a:lvl3pPr>
              <a:defRPr sz="1100" b="0" i="0">
                <a:solidFill>
                  <a:srgbClr val="404041"/>
                </a:solidFill>
                <a:latin typeface="Calibri Light" charset="0"/>
                <a:ea typeface="Calibri Light" charset="0"/>
                <a:cs typeface="Calibri Light" charset="0"/>
              </a:defRPr>
            </a:lvl3pPr>
            <a:lvl4pPr>
              <a:defRPr sz="1400" b="0" i="0">
                <a:solidFill>
                  <a:srgbClr val="404041"/>
                </a:solidFill>
                <a:latin typeface="Calibri Light" charset="0"/>
                <a:ea typeface="Calibri Light" charset="0"/>
                <a:cs typeface="Calibri Light" charset="0"/>
              </a:defRPr>
            </a:lvl4pPr>
            <a:lvl5pPr>
              <a:defRPr sz="1400" b="0" i="0">
                <a:solidFill>
                  <a:srgbClr val="404041"/>
                </a:solidFill>
                <a:latin typeface="Calibri Light" charset="0"/>
                <a:ea typeface="Calibri Light" charset="0"/>
                <a:cs typeface="Calibri Light" charset="0"/>
              </a:defRPr>
            </a:lvl5pPr>
          </a:lstStyle>
          <a:p>
            <a:pPr lvl="0"/>
            <a:r>
              <a:rPr lang="fr-FR" dirty="0"/>
              <a:t>Modifier les styles du texte du masque</a:t>
            </a:r>
          </a:p>
          <a:p>
            <a:pPr lvl="1"/>
            <a:r>
              <a:rPr lang="fr-FR" dirty="0"/>
              <a:t>Deuxième niveau</a:t>
            </a:r>
          </a:p>
          <a:p>
            <a:pPr lvl="2"/>
            <a:endParaRPr lang="fr-FR" dirty="0"/>
          </a:p>
        </p:txBody>
      </p:sp>
      <p:cxnSp>
        <p:nvCxnSpPr>
          <p:cNvPr id="11" name="Connecteur droit 10"/>
          <p:cNvCxnSpPr>
            <a:cxnSpLocks/>
          </p:cNvCxnSpPr>
          <p:nvPr userDrawn="1"/>
        </p:nvCxnSpPr>
        <p:spPr>
          <a:xfrm>
            <a:off x="4560938" y="1130301"/>
            <a:ext cx="0" cy="1329436"/>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065507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colonnes 1 graphique 1 table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28599" y="6316079"/>
            <a:ext cx="7214183"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4" name="Slide Number Placeholder 3"/>
          <p:cNvSpPr>
            <a:spLocks noGrp="1"/>
          </p:cNvSpPr>
          <p:nvPr>
            <p:ph type="sldNum" sz="quarter" idx="12"/>
          </p:nvPr>
        </p:nvSpPr>
        <p:spPr>
          <a:xfrm>
            <a:off x="7442782" y="6340462"/>
            <a:ext cx="1385070"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5" name="Titre 4"/>
          <p:cNvSpPr>
            <a:spLocks noGrp="1"/>
          </p:cNvSpPr>
          <p:nvPr>
            <p:ph type="title" hasCustomPrompt="1"/>
          </p:nvPr>
        </p:nvSpPr>
        <p:spPr>
          <a:xfrm>
            <a:off x="2406316" y="180474"/>
            <a:ext cx="5414210" cy="697831"/>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sz="1600" b="0" i="0" dirty="0">
                <a:latin typeface="Calibri" charset="0"/>
                <a:ea typeface="Calibri" charset="0"/>
                <a:cs typeface="Calibri" charset="0"/>
              </a:rPr>
              <a:t>AVEC UN SOUS-TITRE COMPLÉMENTAIRE</a:t>
            </a:r>
            <a:endParaRPr lang="fr-FR" dirty="0"/>
          </a:p>
        </p:txBody>
      </p:sp>
      <p:sp>
        <p:nvSpPr>
          <p:cNvPr id="7" name="Espace réservé du texte 6"/>
          <p:cNvSpPr>
            <a:spLocks noGrp="1"/>
          </p:cNvSpPr>
          <p:nvPr>
            <p:ph type="body" sz="quarter" idx="13" hasCustomPrompt="1"/>
          </p:nvPr>
        </p:nvSpPr>
        <p:spPr>
          <a:xfrm>
            <a:off x="914400" y="1130301"/>
            <a:ext cx="7644384" cy="1329436"/>
          </a:xfrm>
        </p:spPr>
        <p:txBody>
          <a:bodyPr>
            <a:noAutofit/>
          </a:bodyPr>
          <a:lstStyle>
            <a:lvl1pPr marL="358775" indent="-347663" algn="just">
              <a:lnSpc>
                <a:spcPct val="100000"/>
              </a:lnSpc>
              <a:spcBef>
                <a:spcPts val="300"/>
              </a:spcBef>
              <a:spcAft>
                <a:spcPts val="300"/>
              </a:spcAft>
              <a:buSzPct val="150000"/>
              <a:buFontTx/>
              <a:buBlip>
                <a:blip r:embed="rId3"/>
              </a:buBlip>
              <a:tabLst/>
              <a:defRPr sz="1400" b="0"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808038" indent="-222250" algn="just">
              <a:lnSpc>
                <a:spcPct val="100000"/>
              </a:lnSpc>
              <a:spcBef>
                <a:spcPts val="300"/>
              </a:spcBef>
              <a:spcAft>
                <a:spcPts val="300"/>
              </a:spcAft>
              <a:buFontTx/>
              <a:buBlip>
                <a:blip r:embed="rId4"/>
              </a:buBlip>
              <a:tabLst/>
              <a:defRPr sz="1200" b="0" i="0">
                <a:solidFill>
                  <a:srgbClr val="404041"/>
                </a:solidFill>
                <a:latin typeface="Calibri" panose="020F0502020204030204" pitchFamily="34" charset="0"/>
                <a:ea typeface="Calibri" panose="020F0502020204030204" pitchFamily="34" charset="0"/>
                <a:cs typeface="Calibri" panose="020F0502020204030204" pitchFamily="34" charset="0"/>
              </a:defRPr>
            </a:lvl2pPr>
            <a:lvl3pPr>
              <a:defRPr sz="1100" b="0" i="0">
                <a:solidFill>
                  <a:srgbClr val="404041"/>
                </a:solidFill>
                <a:latin typeface="Calibri Light" charset="0"/>
                <a:ea typeface="Calibri Light" charset="0"/>
                <a:cs typeface="Calibri Light" charset="0"/>
              </a:defRPr>
            </a:lvl3pPr>
            <a:lvl4pPr>
              <a:defRPr sz="1400" b="0" i="0">
                <a:solidFill>
                  <a:srgbClr val="404041"/>
                </a:solidFill>
                <a:latin typeface="Calibri Light" charset="0"/>
                <a:ea typeface="Calibri Light" charset="0"/>
                <a:cs typeface="Calibri Light" charset="0"/>
              </a:defRPr>
            </a:lvl4pPr>
            <a:lvl5pPr>
              <a:defRPr sz="1400" b="0" i="0">
                <a:solidFill>
                  <a:srgbClr val="404041"/>
                </a:solidFill>
                <a:latin typeface="Calibri Light" charset="0"/>
                <a:ea typeface="Calibri Light" charset="0"/>
                <a:cs typeface="Calibri Light" charset="0"/>
              </a:defRPr>
            </a:lvl5pPr>
          </a:lstStyle>
          <a:p>
            <a:pPr lvl="0"/>
            <a:r>
              <a:rPr lang="fr-FR" dirty="0"/>
              <a:t>Modifier les styles du texte du masque</a:t>
            </a:r>
          </a:p>
          <a:p>
            <a:pPr lvl="1"/>
            <a:r>
              <a:rPr lang="fr-FR" dirty="0"/>
              <a:t>Deuxième niveau</a:t>
            </a:r>
          </a:p>
          <a:p>
            <a:pPr lvl="2"/>
            <a:endParaRPr lang="fr-FR" dirty="0"/>
          </a:p>
        </p:txBody>
      </p:sp>
      <p:sp>
        <p:nvSpPr>
          <p:cNvPr id="24" name="Espace réservé du graphique 23"/>
          <p:cNvSpPr>
            <a:spLocks noGrp="1"/>
          </p:cNvSpPr>
          <p:nvPr>
            <p:ph type="chart" sz="quarter" idx="20"/>
          </p:nvPr>
        </p:nvSpPr>
        <p:spPr>
          <a:xfrm>
            <a:off x="573722" y="2888551"/>
            <a:ext cx="2571814" cy="3317095"/>
          </a:xfrm>
        </p:spPr>
        <p:txBody>
          <a:bodyPr>
            <a:noAutofit/>
          </a:bodyPr>
          <a:lstStyle/>
          <a:p>
            <a:r>
              <a:rPr lang="fr-FR" dirty="0"/>
              <a:t>Cliquez sur l'icône pour ajouter un graphique</a:t>
            </a:r>
          </a:p>
        </p:txBody>
      </p:sp>
      <p:cxnSp>
        <p:nvCxnSpPr>
          <p:cNvPr id="27" name="Connecteur droit 26"/>
          <p:cNvCxnSpPr/>
          <p:nvPr userDrawn="1"/>
        </p:nvCxnSpPr>
        <p:spPr>
          <a:xfrm>
            <a:off x="3297254" y="2888550"/>
            <a:ext cx="0" cy="32912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userDrawn="1"/>
        </p:nvCxnSpPr>
        <p:spPr>
          <a:xfrm>
            <a:off x="573722" y="2660904"/>
            <a:ext cx="7985062" cy="0"/>
          </a:xfrm>
          <a:prstGeom prst="line">
            <a:avLst/>
          </a:prstGeom>
          <a:ln>
            <a:solidFill>
              <a:srgbClr val="58585A"/>
            </a:solidFill>
          </a:ln>
        </p:spPr>
        <p:style>
          <a:lnRef idx="1">
            <a:schemeClr val="accent1"/>
          </a:lnRef>
          <a:fillRef idx="0">
            <a:schemeClr val="accent1"/>
          </a:fillRef>
          <a:effectRef idx="0">
            <a:schemeClr val="accent1"/>
          </a:effectRef>
          <a:fontRef idx="minor">
            <a:schemeClr val="tx1"/>
          </a:fontRef>
        </p:style>
      </p:cxnSp>
      <p:sp>
        <p:nvSpPr>
          <p:cNvPr id="6" name="Espace réservé du tableau 5"/>
          <p:cNvSpPr>
            <a:spLocks noGrp="1"/>
          </p:cNvSpPr>
          <p:nvPr>
            <p:ph type="tbl" sz="quarter" idx="21"/>
          </p:nvPr>
        </p:nvSpPr>
        <p:spPr>
          <a:xfrm>
            <a:off x="3448050" y="2889250"/>
            <a:ext cx="5110163" cy="3290888"/>
          </a:xfrm>
        </p:spPr>
        <p:txBody>
          <a:bodyPr>
            <a:noAutofit/>
          </a:bodyPr>
          <a:lstStyle/>
          <a:p>
            <a:r>
              <a:rPr lang="fr-FR"/>
              <a:t>Cliquez sur l'icône pour ajouter un tableau</a:t>
            </a:r>
          </a:p>
        </p:txBody>
      </p:sp>
    </p:spTree>
    <p:extLst>
      <p:ext uri="{BB962C8B-B14F-4D97-AF65-F5344CB8AC3E}">
        <p14:creationId xmlns:p14="http://schemas.microsoft.com/office/powerpoint/2010/main" val="20902653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colonnes 1 graphiqu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28600" y="6316079"/>
            <a:ext cx="7235456"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4" name="Slide Number Placeholder 3"/>
          <p:cNvSpPr>
            <a:spLocks noGrp="1"/>
          </p:cNvSpPr>
          <p:nvPr>
            <p:ph type="sldNum" sz="quarter" idx="12"/>
          </p:nvPr>
        </p:nvSpPr>
        <p:spPr>
          <a:xfrm>
            <a:off x="7464056" y="6340462"/>
            <a:ext cx="1363796"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5" name="Titre 4"/>
          <p:cNvSpPr>
            <a:spLocks noGrp="1"/>
          </p:cNvSpPr>
          <p:nvPr>
            <p:ph type="title" hasCustomPrompt="1"/>
          </p:nvPr>
        </p:nvSpPr>
        <p:spPr>
          <a:xfrm>
            <a:off x="2406316" y="180474"/>
            <a:ext cx="5414210" cy="697831"/>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sz="1600" b="0" i="0" dirty="0">
                <a:latin typeface="Calibri" charset="0"/>
                <a:ea typeface="Calibri" charset="0"/>
                <a:cs typeface="Calibri" charset="0"/>
              </a:rPr>
              <a:t>AVEC UN SOUS-TITRE COMPLÉMENTAIRE</a:t>
            </a:r>
            <a:endParaRPr lang="fr-FR" dirty="0"/>
          </a:p>
        </p:txBody>
      </p:sp>
      <p:sp>
        <p:nvSpPr>
          <p:cNvPr id="7" name="Espace réservé du texte 6"/>
          <p:cNvSpPr>
            <a:spLocks noGrp="1"/>
          </p:cNvSpPr>
          <p:nvPr>
            <p:ph type="body" sz="quarter" idx="13" hasCustomPrompt="1"/>
          </p:nvPr>
        </p:nvSpPr>
        <p:spPr>
          <a:xfrm>
            <a:off x="914400" y="1130301"/>
            <a:ext cx="7644384" cy="1329436"/>
          </a:xfrm>
        </p:spPr>
        <p:txBody>
          <a:bodyPr>
            <a:noAutofit/>
          </a:bodyPr>
          <a:lstStyle>
            <a:lvl1pPr marL="358775" indent="-347663" algn="just">
              <a:lnSpc>
                <a:spcPct val="100000"/>
              </a:lnSpc>
              <a:spcBef>
                <a:spcPts val="300"/>
              </a:spcBef>
              <a:spcAft>
                <a:spcPts val="300"/>
              </a:spcAft>
              <a:buSzPct val="150000"/>
              <a:buFontTx/>
              <a:buBlip>
                <a:blip r:embed="rId3"/>
              </a:buBlip>
              <a:tabLst/>
              <a:defRPr sz="1400" b="0"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808038" indent="-268288" algn="just">
              <a:lnSpc>
                <a:spcPct val="100000"/>
              </a:lnSpc>
              <a:spcBef>
                <a:spcPts val="300"/>
              </a:spcBef>
              <a:spcAft>
                <a:spcPts val="300"/>
              </a:spcAft>
              <a:buFontTx/>
              <a:buBlip>
                <a:blip r:embed="rId4"/>
              </a:buBlip>
              <a:tabLst/>
              <a:defRPr sz="1200" b="0" i="0">
                <a:solidFill>
                  <a:srgbClr val="404041"/>
                </a:solidFill>
                <a:latin typeface="Calibri" panose="020F0502020204030204" pitchFamily="34" charset="0"/>
                <a:ea typeface="Calibri" panose="020F0502020204030204" pitchFamily="34" charset="0"/>
                <a:cs typeface="Calibri" panose="020F0502020204030204" pitchFamily="34" charset="0"/>
              </a:defRPr>
            </a:lvl2pPr>
            <a:lvl3pPr>
              <a:defRPr sz="1100" b="0" i="0">
                <a:solidFill>
                  <a:srgbClr val="404041"/>
                </a:solidFill>
                <a:latin typeface="Calibri Light" charset="0"/>
                <a:ea typeface="Calibri Light" charset="0"/>
                <a:cs typeface="Calibri Light" charset="0"/>
              </a:defRPr>
            </a:lvl3pPr>
            <a:lvl4pPr>
              <a:defRPr sz="1400" b="0" i="0">
                <a:solidFill>
                  <a:srgbClr val="404041"/>
                </a:solidFill>
                <a:latin typeface="Calibri Light" charset="0"/>
                <a:ea typeface="Calibri Light" charset="0"/>
                <a:cs typeface="Calibri Light" charset="0"/>
              </a:defRPr>
            </a:lvl4pPr>
            <a:lvl5pPr>
              <a:defRPr sz="1400" b="0" i="0">
                <a:solidFill>
                  <a:srgbClr val="404041"/>
                </a:solidFill>
                <a:latin typeface="Calibri Light" charset="0"/>
                <a:ea typeface="Calibri Light" charset="0"/>
                <a:cs typeface="Calibri Light" charset="0"/>
              </a:defRPr>
            </a:lvl5pPr>
          </a:lstStyle>
          <a:p>
            <a:pPr lvl="0"/>
            <a:r>
              <a:rPr lang="fr-FR" dirty="0"/>
              <a:t>Modifier les styles du texte du masque</a:t>
            </a:r>
          </a:p>
          <a:p>
            <a:pPr lvl="1"/>
            <a:r>
              <a:rPr lang="fr-FR" dirty="0"/>
              <a:t>Deuxième niveau</a:t>
            </a:r>
          </a:p>
          <a:p>
            <a:pPr lvl="2"/>
            <a:endParaRPr lang="fr-FR" dirty="0"/>
          </a:p>
        </p:txBody>
      </p:sp>
      <p:cxnSp>
        <p:nvCxnSpPr>
          <p:cNvPr id="9" name="Connecteur droit 8"/>
          <p:cNvCxnSpPr/>
          <p:nvPr userDrawn="1"/>
        </p:nvCxnSpPr>
        <p:spPr>
          <a:xfrm>
            <a:off x="914400" y="2660904"/>
            <a:ext cx="7644384" cy="0"/>
          </a:xfrm>
          <a:prstGeom prst="line">
            <a:avLst/>
          </a:prstGeom>
          <a:ln>
            <a:solidFill>
              <a:srgbClr val="58585A"/>
            </a:solidFill>
          </a:ln>
        </p:spPr>
        <p:style>
          <a:lnRef idx="1">
            <a:schemeClr val="accent1"/>
          </a:lnRef>
          <a:fillRef idx="0">
            <a:schemeClr val="accent1"/>
          </a:fillRef>
          <a:effectRef idx="0">
            <a:schemeClr val="accent1"/>
          </a:effectRef>
          <a:fontRef idx="minor">
            <a:schemeClr val="tx1"/>
          </a:fontRef>
        </p:style>
      </p:cxnSp>
      <p:sp>
        <p:nvSpPr>
          <p:cNvPr id="10" name="Espace réservé du graphique 9"/>
          <p:cNvSpPr>
            <a:spLocks noGrp="1"/>
          </p:cNvSpPr>
          <p:nvPr>
            <p:ph type="chart" sz="quarter" idx="14"/>
          </p:nvPr>
        </p:nvSpPr>
        <p:spPr>
          <a:xfrm>
            <a:off x="914400" y="2798763"/>
            <a:ext cx="7643813" cy="3217862"/>
          </a:xfrm>
        </p:spPr>
        <p:txBody>
          <a:bodyPr/>
          <a:lstStyle/>
          <a:p>
            <a:r>
              <a:rPr lang="fr-FR" dirty="0"/>
              <a:t>Cliquez sur l'icône pour ajouter un graphique</a:t>
            </a:r>
          </a:p>
        </p:txBody>
      </p:sp>
    </p:spTree>
    <p:extLst>
      <p:ext uri="{BB962C8B-B14F-4D97-AF65-F5344CB8AC3E}">
        <p14:creationId xmlns:p14="http://schemas.microsoft.com/office/powerpoint/2010/main" val="19282561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onnes 1 table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28600" y="6316079"/>
            <a:ext cx="7235456"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4" name="Slide Number Placeholder 3"/>
          <p:cNvSpPr>
            <a:spLocks noGrp="1"/>
          </p:cNvSpPr>
          <p:nvPr>
            <p:ph type="sldNum" sz="quarter" idx="12"/>
          </p:nvPr>
        </p:nvSpPr>
        <p:spPr>
          <a:xfrm>
            <a:off x="7464056" y="6340462"/>
            <a:ext cx="1363796"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5" name="Titre 4"/>
          <p:cNvSpPr>
            <a:spLocks noGrp="1"/>
          </p:cNvSpPr>
          <p:nvPr>
            <p:ph type="title" hasCustomPrompt="1"/>
          </p:nvPr>
        </p:nvSpPr>
        <p:spPr>
          <a:xfrm>
            <a:off x="2406316" y="180474"/>
            <a:ext cx="5414210" cy="697831"/>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sz="1600" b="0" i="0" dirty="0">
                <a:latin typeface="Calibri" charset="0"/>
                <a:ea typeface="Calibri" charset="0"/>
                <a:cs typeface="Calibri" charset="0"/>
              </a:rPr>
              <a:t>AVEC UN SOUS-TITRE COMPLÉMENTAIRE</a:t>
            </a:r>
            <a:endParaRPr lang="fr-FR" dirty="0"/>
          </a:p>
        </p:txBody>
      </p:sp>
      <p:sp>
        <p:nvSpPr>
          <p:cNvPr id="7" name="Espace réservé du texte 6"/>
          <p:cNvSpPr>
            <a:spLocks noGrp="1"/>
          </p:cNvSpPr>
          <p:nvPr>
            <p:ph type="body" sz="quarter" idx="13" hasCustomPrompt="1"/>
          </p:nvPr>
        </p:nvSpPr>
        <p:spPr>
          <a:xfrm>
            <a:off x="914400" y="1130301"/>
            <a:ext cx="7644384" cy="1329436"/>
          </a:xfrm>
        </p:spPr>
        <p:txBody>
          <a:bodyPr>
            <a:noAutofit/>
          </a:bodyPr>
          <a:lstStyle>
            <a:lvl1pPr marL="358775" indent="-347663" algn="just">
              <a:lnSpc>
                <a:spcPct val="100000"/>
              </a:lnSpc>
              <a:spcBef>
                <a:spcPts val="300"/>
              </a:spcBef>
              <a:spcAft>
                <a:spcPts val="300"/>
              </a:spcAft>
              <a:buSzPct val="150000"/>
              <a:buFontTx/>
              <a:buBlip>
                <a:blip r:embed="rId3"/>
              </a:buBlip>
              <a:tabLst/>
              <a:defRPr sz="1400" b="0"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808038" indent="-268288" algn="just">
              <a:lnSpc>
                <a:spcPct val="100000"/>
              </a:lnSpc>
              <a:spcBef>
                <a:spcPts val="300"/>
              </a:spcBef>
              <a:spcAft>
                <a:spcPts val="300"/>
              </a:spcAft>
              <a:buFontTx/>
              <a:buBlip>
                <a:blip r:embed="rId4"/>
              </a:buBlip>
              <a:tabLst/>
              <a:defRPr sz="1200" b="0" i="0">
                <a:solidFill>
                  <a:srgbClr val="404041"/>
                </a:solidFill>
                <a:latin typeface="Calibri" panose="020F0502020204030204" pitchFamily="34" charset="0"/>
                <a:ea typeface="Calibri" panose="020F0502020204030204" pitchFamily="34" charset="0"/>
                <a:cs typeface="Calibri" panose="020F0502020204030204" pitchFamily="34" charset="0"/>
              </a:defRPr>
            </a:lvl2pPr>
            <a:lvl3pPr>
              <a:defRPr sz="1100" b="0" i="0">
                <a:solidFill>
                  <a:srgbClr val="404041"/>
                </a:solidFill>
                <a:latin typeface="Calibri Light" charset="0"/>
                <a:ea typeface="Calibri Light" charset="0"/>
                <a:cs typeface="Calibri Light" charset="0"/>
              </a:defRPr>
            </a:lvl3pPr>
            <a:lvl4pPr>
              <a:defRPr sz="1400" b="0" i="0">
                <a:solidFill>
                  <a:srgbClr val="404041"/>
                </a:solidFill>
                <a:latin typeface="Calibri Light" charset="0"/>
                <a:ea typeface="Calibri Light" charset="0"/>
                <a:cs typeface="Calibri Light" charset="0"/>
              </a:defRPr>
            </a:lvl4pPr>
            <a:lvl5pPr>
              <a:defRPr sz="1400" b="0" i="0">
                <a:solidFill>
                  <a:srgbClr val="404041"/>
                </a:solidFill>
                <a:latin typeface="Calibri Light" charset="0"/>
                <a:ea typeface="Calibri Light" charset="0"/>
                <a:cs typeface="Calibri Light" charset="0"/>
              </a:defRPr>
            </a:lvl5pPr>
          </a:lstStyle>
          <a:p>
            <a:pPr lvl="0"/>
            <a:r>
              <a:rPr lang="fr-FR" dirty="0"/>
              <a:t>Modifier les styles du texte du masque</a:t>
            </a:r>
          </a:p>
          <a:p>
            <a:pPr lvl="1"/>
            <a:r>
              <a:rPr lang="fr-FR" dirty="0"/>
              <a:t>Deuxième niveau</a:t>
            </a:r>
          </a:p>
          <a:p>
            <a:pPr lvl="2"/>
            <a:endParaRPr lang="fr-FR" dirty="0"/>
          </a:p>
        </p:txBody>
      </p:sp>
      <p:cxnSp>
        <p:nvCxnSpPr>
          <p:cNvPr id="9" name="Connecteur droit 8"/>
          <p:cNvCxnSpPr/>
          <p:nvPr userDrawn="1"/>
        </p:nvCxnSpPr>
        <p:spPr>
          <a:xfrm>
            <a:off x="914400" y="2660904"/>
            <a:ext cx="7644384" cy="0"/>
          </a:xfrm>
          <a:prstGeom prst="line">
            <a:avLst/>
          </a:prstGeom>
          <a:ln>
            <a:solidFill>
              <a:srgbClr val="58585A"/>
            </a:solidFill>
          </a:ln>
        </p:spPr>
        <p:style>
          <a:lnRef idx="1">
            <a:schemeClr val="accent1"/>
          </a:lnRef>
          <a:fillRef idx="0">
            <a:schemeClr val="accent1"/>
          </a:fillRef>
          <a:effectRef idx="0">
            <a:schemeClr val="accent1"/>
          </a:effectRef>
          <a:fontRef idx="minor">
            <a:schemeClr val="tx1"/>
          </a:fontRef>
        </p:style>
      </p:cxnSp>
      <p:sp>
        <p:nvSpPr>
          <p:cNvPr id="6" name="Espace réservé du tableau 5"/>
          <p:cNvSpPr>
            <a:spLocks noGrp="1"/>
          </p:cNvSpPr>
          <p:nvPr>
            <p:ph type="tbl" sz="quarter" idx="21"/>
          </p:nvPr>
        </p:nvSpPr>
        <p:spPr>
          <a:xfrm>
            <a:off x="914400" y="2889250"/>
            <a:ext cx="7643813" cy="3290888"/>
          </a:xfrm>
        </p:spPr>
        <p:txBody>
          <a:bodyPr>
            <a:noAutofit/>
          </a:bodyPr>
          <a:lstStyle/>
          <a:p>
            <a:r>
              <a:rPr lang="fr-FR" dirty="0"/>
              <a:t>Cliquez sur l'icône pour ajouter un tableau</a:t>
            </a:r>
          </a:p>
        </p:txBody>
      </p:sp>
    </p:spTree>
    <p:extLst>
      <p:ext uri="{BB962C8B-B14F-4D97-AF65-F5344CB8AC3E}">
        <p14:creationId xmlns:p14="http://schemas.microsoft.com/office/powerpoint/2010/main" val="1073645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ynthè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06316" y="180474"/>
            <a:ext cx="6109034" cy="709863"/>
          </a:xfrm>
        </p:spPr>
        <p:txBody>
          <a:bodyPr anchor="b" anchorCtr="0">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r>
              <a:rPr lang="en-US" dirty="0"/>
              <a:t/>
            </a:r>
            <a:br>
              <a:rPr lang="en-US" dirty="0"/>
            </a:br>
            <a:r>
              <a:rPr lang="en-US" dirty="0"/>
              <a:t>SUR DEUX LIGNES SI NÉCESSAIRE</a:t>
            </a:r>
          </a:p>
        </p:txBody>
      </p:sp>
      <p:sp>
        <p:nvSpPr>
          <p:cNvPr id="5" name="Footer Placeholder 4"/>
          <p:cNvSpPr>
            <a:spLocks noGrp="1"/>
          </p:cNvSpPr>
          <p:nvPr>
            <p:ph type="ftr" sz="quarter" idx="11"/>
          </p:nvPr>
        </p:nvSpPr>
        <p:spPr>
          <a:xfrm>
            <a:off x="216568" y="6311899"/>
            <a:ext cx="7236855"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6" name="Slide Number Placeholder 5"/>
          <p:cNvSpPr>
            <a:spLocks noGrp="1"/>
          </p:cNvSpPr>
          <p:nvPr>
            <p:ph type="sldNum" sz="quarter" idx="12"/>
          </p:nvPr>
        </p:nvSpPr>
        <p:spPr>
          <a:xfrm>
            <a:off x="7453422" y="6348474"/>
            <a:ext cx="1386621"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10" name="Espace réservé du texte 9"/>
          <p:cNvSpPr>
            <a:spLocks noGrp="1"/>
          </p:cNvSpPr>
          <p:nvPr>
            <p:ph type="body" sz="quarter" idx="13" hasCustomPrompt="1"/>
          </p:nvPr>
        </p:nvSpPr>
        <p:spPr>
          <a:xfrm>
            <a:off x="927100" y="1119188"/>
            <a:ext cx="7588250" cy="4487862"/>
          </a:xfrm>
        </p:spPr>
        <p:txBody>
          <a:bodyPr>
            <a:normAutofit/>
          </a:bodyPr>
          <a:lstStyle>
            <a:lvl1pPr marL="358775" indent="-347663">
              <a:lnSpc>
                <a:spcPct val="100000"/>
              </a:lnSpc>
              <a:spcBef>
                <a:spcPts val="300"/>
              </a:spcBef>
              <a:spcAft>
                <a:spcPts val="300"/>
              </a:spcAft>
              <a:buSzPct val="150000"/>
              <a:buFontTx/>
              <a:buBlip>
                <a:blip r:embed="rId3"/>
              </a:buBlip>
              <a:tabLst/>
              <a:defRPr sz="1600" b="0"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895350" indent="-269875">
              <a:lnSpc>
                <a:spcPct val="100000"/>
              </a:lnSpc>
              <a:spcBef>
                <a:spcPts val="300"/>
              </a:spcBef>
              <a:spcAft>
                <a:spcPts val="300"/>
              </a:spcAft>
              <a:buFontTx/>
              <a:buBlip>
                <a:blip r:embed="rId4"/>
              </a:buBlip>
              <a:tabLst/>
              <a:defRPr sz="1400" b="0" i="0">
                <a:solidFill>
                  <a:srgbClr val="404041"/>
                </a:solidFill>
                <a:latin typeface="Calibri" panose="020F0502020204030204" pitchFamily="34" charset="0"/>
                <a:ea typeface="Calibri" panose="020F0502020204030204" pitchFamily="34" charset="0"/>
                <a:cs typeface="Calibri" panose="020F0502020204030204" pitchFamily="34" charset="0"/>
              </a:defRPr>
            </a:lvl2pPr>
            <a:lvl3pPr marL="1433513" indent="-311150">
              <a:lnSpc>
                <a:spcPct val="100000"/>
              </a:lnSpc>
              <a:spcBef>
                <a:spcPts val="300"/>
              </a:spcBef>
              <a:spcAft>
                <a:spcPts val="300"/>
              </a:spcAft>
              <a:buFontTx/>
              <a:buBlip>
                <a:blip r:embed="rId5"/>
              </a:buBlip>
              <a:tabLst/>
              <a:defRPr sz="1200" b="0" i="0">
                <a:solidFill>
                  <a:srgbClr val="404041"/>
                </a:solidFill>
                <a:latin typeface="Calibri" panose="020F0502020204030204" pitchFamily="34" charset="0"/>
                <a:ea typeface="Calibri" panose="020F0502020204030204" pitchFamily="34" charset="0"/>
                <a:cs typeface="Calibri" panose="020F0502020204030204" pitchFamily="34" charset="0"/>
              </a:defRPr>
            </a:lvl3pPr>
            <a:lvl4pPr marL="1617663" indent="0">
              <a:defRPr sz="1100" b="0" i="0">
                <a:solidFill>
                  <a:srgbClr val="58585A"/>
                </a:solidFill>
                <a:latin typeface="Calibri Light" charset="0"/>
                <a:ea typeface="Calibri Light" charset="0"/>
                <a:cs typeface="Calibri Light" charset="0"/>
              </a:defRPr>
            </a:lvl4pPr>
            <a:lvl5pPr>
              <a:defRPr sz="1400" b="0" i="0">
                <a:solidFill>
                  <a:srgbClr val="58585A"/>
                </a:solidFill>
                <a:latin typeface="Calibri Light" charset="0"/>
                <a:ea typeface="Calibri Light" charset="0"/>
                <a:cs typeface="Calibri Light" charset="0"/>
              </a:defRPr>
            </a:lvl5pPr>
          </a:lstStyle>
          <a:p>
            <a:pPr lvl="0"/>
            <a:r>
              <a:rPr lang="fr-FR" dirty="0"/>
              <a:t>Modifier les styles du texte du masque</a:t>
            </a:r>
          </a:p>
          <a:p>
            <a:pPr lvl="1"/>
            <a:r>
              <a:rPr lang="fr-FR" dirty="0"/>
              <a:t>Deuxième niveau</a:t>
            </a:r>
          </a:p>
          <a:p>
            <a:pPr lvl="2"/>
            <a:r>
              <a:rPr lang="fr-FR" dirty="0"/>
              <a:t>Troisième niveau</a:t>
            </a:r>
          </a:p>
          <a:p>
            <a:pPr lvl="3"/>
            <a:endParaRPr lang="fr-FR" dirty="0"/>
          </a:p>
          <a:p>
            <a:pPr lvl="3"/>
            <a:endParaRPr lang="fr-FR" dirty="0"/>
          </a:p>
        </p:txBody>
      </p:sp>
    </p:spTree>
    <p:extLst>
      <p:ext uri="{BB962C8B-B14F-4D97-AF65-F5344CB8AC3E}">
        <p14:creationId xmlns:p14="http://schemas.microsoft.com/office/powerpoint/2010/main" val="1123192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cl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06316" y="180474"/>
            <a:ext cx="5414210" cy="697831"/>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dirty="0"/>
              <a:t>SUR DEUX LIGNE SI NÉCESSAIRE</a:t>
            </a:r>
            <a:endParaRPr lang="en-US" dirty="0"/>
          </a:p>
        </p:txBody>
      </p:sp>
      <p:sp>
        <p:nvSpPr>
          <p:cNvPr id="8" name="Footer Placeholder 7"/>
          <p:cNvSpPr>
            <a:spLocks noGrp="1"/>
          </p:cNvSpPr>
          <p:nvPr>
            <p:ph type="ftr" sz="quarter" idx="11"/>
          </p:nvPr>
        </p:nvSpPr>
        <p:spPr>
          <a:xfrm>
            <a:off x="228600" y="6316078"/>
            <a:ext cx="7246088"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9" name="Slide Number Placeholder 8"/>
          <p:cNvSpPr>
            <a:spLocks noGrp="1"/>
          </p:cNvSpPr>
          <p:nvPr>
            <p:ph type="sldNum" sz="quarter" idx="12"/>
          </p:nvPr>
        </p:nvSpPr>
        <p:spPr>
          <a:xfrm>
            <a:off x="7474687" y="6340461"/>
            <a:ext cx="1365355"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17" name="Espace réservé du texte 16"/>
          <p:cNvSpPr>
            <a:spLocks noGrp="1"/>
          </p:cNvSpPr>
          <p:nvPr>
            <p:ph type="body" sz="quarter" idx="18"/>
          </p:nvPr>
        </p:nvSpPr>
        <p:spPr>
          <a:xfrm>
            <a:off x="1812257" y="1532020"/>
            <a:ext cx="6007100" cy="541338"/>
          </a:xfrm>
        </p:spPr>
        <p:txBody>
          <a:bodyPr anchor="ctr">
            <a:noAutofit/>
          </a:bodyPr>
          <a:lstStyle>
            <a:lvl1pPr marL="0" indent="0">
              <a:buNone/>
              <a:defRPr sz="1500" b="1" i="0">
                <a:solidFill>
                  <a:srgbClr val="58585A"/>
                </a:solidFill>
                <a:latin typeface="Calibri" charset="0"/>
                <a:ea typeface="Calibri" charset="0"/>
                <a:cs typeface="Calibri"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Modifier les styles du texte du masque</a:t>
            </a:r>
          </a:p>
        </p:txBody>
      </p:sp>
      <p:sp>
        <p:nvSpPr>
          <p:cNvPr id="35" name="Espace réservé pour une image  34"/>
          <p:cNvSpPr>
            <a:spLocks noGrp="1"/>
          </p:cNvSpPr>
          <p:nvPr>
            <p:ph type="pic" sz="quarter" idx="23"/>
          </p:nvPr>
        </p:nvSpPr>
        <p:spPr>
          <a:xfrm>
            <a:off x="1047248" y="1532021"/>
            <a:ext cx="541338" cy="541337"/>
          </a:xfrm>
        </p:spPr>
        <p:txBody>
          <a:bodyPr/>
          <a:lstStyle/>
          <a:p>
            <a:r>
              <a:rPr lang="fr-FR"/>
              <a:t>Cliquez sur l'icône pour ajouter une image</a:t>
            </a:r>
            <a:endParaRPr lang="fr-FR" dirty="0"/>
          </a:p>
        </p:txBody>
      </p:sp>
      <p:sp>
        <p:nvSpPr>
          <p:cNvPr id="36" name="Espace réservé pour une image  34"/>
          <p:cNvSpPr>
            <a:spLocks noGrp="1"/>
          </p:cNvSpPr>
          <p:nvPr>
            <p:ph type="pic" sz="quarter" idx="24"/>
          </p:nvPr>
        </p:nvSpPr>
        <p:spPr>
          <a:xfrm>
            <a:off x="1047248" y="2366710"/>
            <a:ext cx="541338" cy="541337"/>
          </a:xfrm>
        </p:spPr>
        <p:txBody>
          <a:bodyPr/>
          <a:lstStyle/>
          <a:p>
            <a:r>
              <a:rPr lang="fr-FR"/>
              <a:t>Cliquez sur l'icône pour ajouter une image</a:t>
            </a:r>
            <a:endParaRPr lang="fr-FR" dirty="0"/>
          </a:p>
        </p:txBody>
      </p:sp>
      <p:sp>
        <p:nvSpPr>
          <p:cNvPr id="37" name="Espace réservé pour une image  34"/>
          <p:cNvSpPr>
            <a:spLocks noGrp="1"/>
          </p:cNvSpPr>
          <p:nvPr>
            <p:ph type="pic" sz="quarter" idx="25"/>
          </p:nvPr>
        </p:nvSpPr>
        <p:spPr>
          <a:xfrm>
            <a:off x="1047248" y="3210844"/>
            <a:ext cx="541338" cy="541337"/>
          </a:xfrm>
        </p:spPr>
        <p:txBody>
          <a:bodyPr/>
          <a:lstStyle/>
          <a:p>
            <a:r>
              <a:rPr lang="fr-FR"/>
              <a:t>Cliquez sur l'icône pour ajouter une image</a:t>
            </a:r>
            <a:endParaRPr lang="fr-FR" dirty="0"/>
          </a:p>
        </p:txBody>
      </p:sp>
      <p:sp>
        <p:nvSpPr>
          <p:cNvPr id="38" name="Espace réservé pour une image  34"/>
          <p:cNvSpPr>
            <a:spLocks noGrp="1"/>
          </p:cNvSpPr>
          <p:nvPr>
            <p:ph type="pic" sz="quarter" idx="26"/>
          </p:nvPr>
        </p:nvSpPr>
        <p:spPr>
          <a:xfrm>
            <a:off x="1047248" y="4049044"/>
            <a:ext cx="541338" cy="541337"/>
          </a:xfrm>
        </p:spPr>
        <p:txBody>
          <a:bodyPr/>
          <a:lstStyle/>
          <a:p>
            <a:r>
              <a:rPr lang="fr-FR"/>
              <a:t>Cliquez sur l'icône pour ajouter une image</a:t>
            </a:r>
            <a:endParaRPr lang="fr-FR" dirty="0"/>
          </a:p>
        </p:txBody>
      </p:sp>
      <p:sp>
        <p:nvSpPr>
          <p:cNvPr id="39" name="Espace réservé pour une image  34"/>
          <p:cNvSpPr>
            <a:spLocks noGrp="1"/>
          </p:cNvSpPr>
          <p:nvPr>
            <p:ph type="pic" sz="quarter" idx="27"/>
          </p:nvPr>
        </p:nvSpPr>
        <p:spPr>
          <a:xfrm>
            <a:off x="1047248" y="4887244"/>
            <a:ext cx="541338" cy="541337"/>
          </a:xfrm>
        </p:spPr>
        <p:txBody>
          <a:bodyPr/>
          <a:lstStyle/>
          <a:p>
            <a:r>
              <a:rPr lang="fr-FR"/>
              <a:t>Cliquez sur l'icône pour ajouter une image</a:t>
            </a:r>
            <a:endParaRPr lang="fr-FR" dirty="0"/>
          </a:p>
        </p:txBody>
      </p:sp>
      <p:sp>
        <p:nvSpPr>
          <p:cNvPr id="15" name="Espace réservé du texte 16"/>
          <p:cNvSpPr>
            <a:spLocks noGrp="1"/>
          </p:cNvSpPr>
          <p:nvPr>
            <p:ph type="body" sz="quarter" idx="28"/>
          </p:nvPr>
        </p:nvSpPr>
        <p:spPr>
          <a:xfrm>
            <a:off x="1812257" y="2366710"/>
            <a:ext cx="6007100" cy="541338"/>
          </a:xfrm>
        </p:spPr>
        <p:txBody>
          <a:bodyPr anchor="ctr">
            <a:noAutofit/>
          </a:bodyPr>
          <a:lstStyle>
            <a:lvl1pPr marL="0" indent="0">
              <a:buNone/>
              <a:defRPr sz="1500" b="1" i="0">
                <a:solidFill>
                  <a:srgbClr val="58585A"/>
                </a:solidFill>
                <a:latin typeface="Calibri" charset="0"/>
                <a:ea typeface="Calibri" charset="0"/>
                <a:cs typeface="Calibri"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a:t>Modifier les styles du texte du masque</a:t>
            </a:r>
          </a:p>
        </p:txBody>
      </p:sp>
      <p:sp>
        <p:nvSpPr>
          <p:cNvPr id="16" name="Espace réservé du texte 16"/>
          <p:cNvSpPr>
            <a:spLocks noGrp="1"/>
          </p:cNvSpPr>
          <p:nvPr>
            <p:ph type="body" sz="quarter" idx="29"/>
          </p:nvPr>
        </p:nvSpPr>
        <p:spPr>
          <a:xfrm>
            <a:off x="1812257" y="3210844"/>
            <a:ext cx="6007100" cy="541338"/>
          </a:xfrm>
        </p:spPr>
        <p:txBody>
          <a:bodyPr anchor="ctr">
            <a:noAutofit/>
          </a:bodyPr>
          <a:lstStyle>
            <a:lvl1pPr marL="0" indent="0">
              <a:buNone/>
              <a:defRPr sz="1500" b="1" i="0">
                <a:solidFill>
                  <a:srgbClr val="58585A"/>
                </a:solidFill>
                <a:latin typeface="Calibri" charset="0"/>
                <a:ea typeface="Calibri" charset="0"/>
                <a:cs typeface="Calibri"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a:t>Modifier les styles du texte du masque</a:t>
            </a:r>
          </a:p>
        </p:txBody>
      </p:sp>
      <p:sp>
        <p:nvSpPr>
          <p:cNvPr id="19" name="Espace réservé du texte 16"/>
          <p:cNvSpPr>
            <a:spLocks noGrp="1"/>
          </p:cNvSpPr>
          <p:nvPr>
            <p:ph type="body" sz="quarter" idx="30"/>
          </p:nvPr>
        </p:nvSpPr>
        <p:spPr>
          <a:xfrm>
            <a:off x="1812257" y="4049043"/>
            <a:ext cx="6007100" cy="541338"/>
          </a:xfrm>
        </p:spPr>
        <p:txBody>
          <a:bodyPr anchor="ctr">
            <a:noAutofit/>
          </a:bodyPr>
          <a:lstStyle>
            <a:lvl1pPr marL="0" indent="0">
              <a:buNone/>
              <a:defRPr sz="1500" b="1" i="0">
                <a:solidFill>
                  <a:srgbClr val="58585A"/>
                </a:solidFill>
                <a:latin typeface="Calibri" charset="0"/>
                <a:ea typeface="Calibri" charset="0"/>
                <a:cs typeface="Calibri"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a:t>Modifier les styles du texte du masque</a:t>
            </a:r>
          </a:p>
        </p:txBody>
      </p:sp>
      <p:sp>
        <p:nvSpPr>
          <p:cNvPr id="23" name="Espace réservé du texte 16"/>
          <p:cNvSpPr>
            <a:spLocks noGrp="1"/>
          </p:cNvSpPr>
          <p:nvPr>
            <p:ph type="body" sz="quarter" idx="31"/>
          </p:nvPr>
        </p:nvSpPr>
        <p:spPr>
          <a:xfrm>
            <a:off x="1806603" y="4887242"/>
            <a:ext cx="6007100" cy="541338"/>
          </a:xfrm>
        </p:spPr>
        <p:txBody>
          <a:bodyPr anchor="ctr">
            <a:noAutofit/>
          </a:bodyPr>
          <a:lstStyle>
            <a:lvl1pPr marL="0" indent="0">
              <a:buNone/>
              <a:defRPr sz="1500" b="1" i="0">
                <a:solidFill>
                  <a:srgbClr val="58585A"/>
                </a:solidFill>
                <a:latin typeface="Calibri" charset="0"/>
                <a:ea typeface="Calibri" charset="0"/>
                <a:cs typeface="Calibri"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a:t>Modifier les styles du texte du masque</a:t>
            </a:r>
          </a:p>
        </p:txBody>
      </p:sp>
    </p:spTree>
    <p:extLst>
      <p:ext uri="{BB962C8B-B14F-4D97-AF65-F5344CB8AC3E}">
        <p14:creationId xmlns:p14="http://schemas.microsoft.com/office/powerpoint/2010/main" val="14023317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lanche texte 1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216568" y="6311899"/>
            <a:ext cx="7236855"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6" name="Slide Number Placeholder 5"/>
          <p:cNvSpPr>
            <a:spLocks noGrp="1"/>
          </p:cNvSpPr>
          <p:nvPr>
            <p:ph type="sldNum" sz="quarter" idx="12"/>
          </p:nvPr>
        </p:nvSpPr>
        <p:spPr>
          <a:xfrm>
            <a:off x="7453422" y="6336282"/>
            <a:ext cx="1374429"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13" name="Espace réservé du texte 12">
            <a:extLst>
              <a:ext uri="{FF2B5EF4-FFF2-40B4-BE49-F238E27FC236}">
                <a16:creationId xmlns:a16="http://schemas.microsoft.com/office/drawing/2014/main" xmlns="" id="{15DC218F-DB0F-4E4C-87C1-99FC01AD57DE}"/>
              </a:ext>
            </a:extLst>
          </p:cNvPr>
          <p:cNvSpPr>
            <a:spLocks noGrp="1"/>
          </p:cNvSpPr>
          <p:nvPr>
            <p:ph type="body" sz="quarter" idx="13" hasCustomPrompt="1"/>
          </p:nvPr>
        </p:nvSpPr>
        <p:spPr>
          <a:xfrm>
            <a:off x="1679575" y="1390079"/>
            <a:ext cx="5773738" cy="1190625"/>
          </a:xfrm>
        </p:spPr>
        <p:txBody>
          <a:bodyPr/>
          <a:lstStyle>
            <a:lvl1pPr>
              <a:defRPr/>
            </a:lvl1pPr>
          </a:lstStyle>
          <a:p>
            <a:pPr lvl="0"/>
            <a:r>
              <a:rPr lang="fr-FR" dirty="0"/>
              <a:t>Entrez du texte</a:t>
            </a:r>
          </a:p>
        </p:txBody>
      </p:sp>
    </p:spTree>
    <p:extLst>
      <p:ext uri="{BB962C8B-B14F-4D97-AF65-F5344CB8AC3E}">
        <p14:creationId xmlns:p14="http://schemas.microsoft.com/office/powerpoint/2010/main" val="20084160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 zone de texte et 3 graphiqu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28600" y="6316079"/>
            <a:ext cx="7277986"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4" name="Slide Number Placeholder 3"/>
          <p:cNvSpPr>
            <a:spLocks noGrp="1"/>
          </p:cNvSpPr>
          <p:nvPr>
            <p:ph type="sldNum" sz="quarter" idx="12"/>
          </p:nvPr>
        </p:nvSpPr>
        <p:spPr>
          <a:xfrm>
            <a:off x="7517200" y="6340462"/>
            <a:ext cx="1298460"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5" name="Titre 4"/>
          <p:cNvSpPr>
            <a:spLocks noGrp="1"/>
          </p:cNvSpPr>
          <p:nvPr>
            <p:ph type="title" hasCustomPrompt="1"/>
          </p:nvPr>
        </p:nvSpPr>
        <p:spPr>
          <a:xfrm>
            <a:off x="2406316" y="180474"/>
            <a:ext cx="5414210" cy="697831"/>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sz="1600" b="0" i="0" dirty="0">
                <a:latin typeface="Calibri" charset="0"/>
                <a:ea typeface="Calibri" charset="0"/>
                <a:cs typeface="Calibri" charset="0"/>
              </a:rPr>
              <a:t>AVEC UN SOUS-TITRE COMPLÉMENTAIRE</a:t>
            </a:r>
            <a:endParaRPr lang="fr-FR" dirty="0"/>
          </a:p>
        </p:txBody>
      </p:sp>
      <p:sp>
        <p:nvSpPr>
          <p:cNvPr id="7" name="Espace réservé du texte 6"/>
          <p:cNvSpPr>
            <a:spLocks noGrp="1"/>
          </p:cNvSpPr>
          <p:nvPr>
            <p:ph type="body" sz="quarter" idx="13"/>
          </p:nvPr>
        </p:nvSpPr>
        <p:spPr>
          <a:xfrm>
            <a:off x="914400" y="1130300"/>
            <a:ext cx="7588250" cy="1727197"/>
          </a:xfrm>
        </p:spPr>
        <p:txBody>
          <a:bodyPr>
            <a:noAutofit/>
          </a:bodyPr>
          <a:lstStyle>
            <a:lvl1pPr marL="11112" indent="0" algn="just">
              <a:lnSpc>
                <a:spcPct val="100000"/>
              </a:lnSpc>
              <a:spcBef>
                <a:spcPts val="300"/>
              </a:spcBef>
              <a:spcAft>
                <a:spcPts val="300"/>
              </a:spcAft>
              <a:buSzPct val="150000"/>
              <a:buFontTx/>
              <a:buNone/>
              <a:tabLst/>
              <a:defRPr sz="1200" b="0" i="0">
                <a:solidFill>
                  <a:srgbClr val="404041"/>
                </a:solidFill>
                <a:latin typeface="Calibri" panose="020F0502020204030204" pitchFamily="34" charset="0"/>
                <a:ea typeface="Calibri" panose="020F0502020204030204" pitchFamily="34" charset="0"/>
                <a:cs typeface="Calibri" panose="020F0502020204030204" pitchFamily="34" charset="0"/>
              </a:defRPr>
            </a:lvl1pPr>
            <a:lvl2pPr marL="933450" indent="-347663" algn="just">
              <a:lnSpc>
                <a:spcPct val="100000"/>
              </a:lnSpc>
              <a:spcBef>
                <a:spcPts val="300"/>
              </a:spcBef>
              <a:spcAft>
                <a:spcPts val="300"/>
              </a:spcAft>
              <a:buFontTx/>
              <a:buBlip>
                <a:blip r:embed="rId3"/>
              </a:buBlip>
              <a:tabLst/>
              <a:defRPr sz="1100" b="0" i="0">
                <a:solidFill>
                  <a:srgbClr val="404041"/>
                </a:solidFill>
                <a:latin typeface="Calibri" panose="020F0502020204030204" pitchFamily="34" charset="0"/>
                <a:ea typeface="Calibri" panose="020F0502020204030204" pitchFamily="34" charset="0"/>
                <a:cs typeface="Calibri" panose="020F0502020204030204" pitchFamily="34" charset="0"/>
              </a:defRPr>
            </a:lvl2pPr>
            <a:lvl3pPr>
              <a:defRPr sz="1400" b="0" i="0">
                <a:solidFill>
                  <a:srgbClr val="404041"/>
                </a:solidFill>
                <a:latin typeface="Calibri Light" charset="0"/>
                <a:ea typeface="Calibri Light" charset="0"/>
                <a:cs typeface="Calibri Light" charset="0"/>
              </a:defRPr>
            </a:lvl3pPr>
            <a:lvl4pPr>
              <a:defRPr sz="1400" b="0" i="0">
                <a:solidFill>
                  <a:srgbClr val="404041"/>
                </a:solidFill>
                <a:latin typeface="Calibri Light" charset="0"/>
                <a:ea typeface="Calibri Light" charset="0"/>
                <a:cs typeface="Calibri Light" charset="0"/>
              </a:defRPr>
            </a:lvl4pPr>
            <a:lvl5pPr>
              <a:defRPr sz="1400" b="0" i="0">
                <a:solidFill>
                  <a:srgbClr val="404041"/>
                </a:solidFill>
                <a:latin typeface="Calibri Light" charset="0"/>
                <a:ea typeface="Calibri Light" charset="0"/>
                <a:cs typeface="Calibri Light" charset="0"/>
              </a:defRPr>
            </a:lvl5pPr>
          </a:lstStyle>
          <a:p>
            <a:pPr lvl="0"/>
            <a:endParaRPr lang="fr-FR" dirty="0"/>
          </a:p>
        </p:txBody>
      </p:sp>
      <p:sp>
        <p:nvSpPr>
          <p:cNvPr id="24" name="Espace réservé du graphique 23"/>
          <p:cNvSpPr>
            <a:spLocks noGrp="1"/>
          </p:cNvSpPr>
          <p:nvPr>
            <p:ph type="chart" sz="quarter" idx="20"/>
          </p:nvPr>
        </p:nvSpPr>
        <p:spPr>
          <a:xfrm>
            <a:off x="300162" y="3212619"/>
            <a:ext cx="2706688" cy="2405062"/>
          </a:xfrm>
        </p:spPr>
        <p:txBody>
          <a:bodyPr>
            <a:noAutofit/>
          </a:bodyPr>
          <a:lstStyle>
            <a:lvl1pPr algn="ctr">
              <a:defRPr b="0" u="none"/>
            </a:lvl1pPr>
          </a:lstStyle>
          <a:p>
            <a:r>
              <a:rPr lang="fr-FR" dirty="0"/>
              <a:t>Cliquez sur l'icône pour ajouter un graphique</a:t>
            </a:r>
          </a:p>
        </p:txBody>
      </p:sp>
      <p:sp>
        <p:nvSpPr>
          <p:cNvPr id="25" name="Espace réservé du graphique 23"/>
          <p:cNvSpPr>
            <a:spLocks noGrp="1"/>
          </p:cNvSpPr>
          <p:nvPr>
            <p:ph type="chart" sz="quarter" idx="21"/>
          </p:nvPr>
        </p:nvSpPr>
        <p:spPr>
          <a:xfrm>
            <a:off x="3228930" y="3204237"/>
            <a:ext cx="2706688" cy="2405062"/>
          </a:xfrm>
        </p:spPr>
        <p:txBody>
          <a:bodyPr>
            <a:noAutofit/>
          </a:bodyPr>
          <a:lstStyle/>
          <a:p>
            <a:r>
              <a:rPr lang="fr-FR" dirty="0"/>
              <a:t>Cliquez sur l'icône pour ajouter un graphique</a:t>
            </a:r>
          </a:p>
        </p:txBody>
      </p:sp>
      <p:sp>
        <p:nvSpPr>
          <p:cNvPr id="26" name="Espace réservé du graphique 23"/>
          <p:cNvSpPr>
            <a:spLocks noGrp="1"/>
          </p:cNvSpPr>
          <p:nvPr>
            <p:ph type="chart" sz="quarter" idx="22"/>
          </p:nvPr>
        </p:nvSpPr>
        <p:spPr>
          <a:xfrm>
            <a:off x="6157698" y="3204237"/>
            <a:ext cx="2706688" cy="2405062"/>
          </a:xfrm>
        </p:spPr>
        <p:txBody>
          <a:bodyPr>
            <a:noAutofit/>
          </a:bodyPr>
          <a:lstStyle/>
          <a:p>
            <a:r>
              <a:rPr lang="fr-FR"/>
              <a:t>Cliquez sur l'icône pour ajouter un graphique</a:t>
            </a:r>
          </a:p>
        </p:txBody>
      </p:sp>
      <p:cxnSp>
        <p:nvCxnSpPr>
          <p:cNvPr id="27" name="Connecteur droit 26"/>
          <p:cNvCxnSpPr/>
          <p:nvPr userDrawn="1"/>
        </p:nvCxnSpPr>
        <p:spPr>
          <a:xfrm>
            <a:off x="3116186" y="3204237"/>
            <a:ext cx="0" cy="2405062"/>
          </a:xfrm>
          <a:prstGeom prst="line">
            <a:avLst/>
          </a:prstGeom>
          <a:ln/>
        </p:spPr>
        <p:style>
          <a:lnRef idx="1">
            <a:schemeClr val="dk1"/>
          </a:lnRef>
          <a:fillRef idx="0">
            <a:schemeClr val="dk1"/>
          </a:fillRef>
          <a:effectRef idx="0">
            <a:schemeClr val="dk1"/>
          </a:effectRef>
          <a:fontRef idx="minor">
            <a:schemeClr val="tx1"/>
          </a:fontRef>
        </p:style>
      </p:cxnSp>
      <p:cxnSp>
        <p:nvCxnSpPr>
          <p:cNvPr id="29" name="Connecteur droit 28"/>
          <p:cNvCxnSpPr/>
          <p:nvPr userDrawn="1"/>
        </p:nvCxnSpPr>
        <p:spPr>
          <a:xfrm>
            <a:off x="6057506" y="3204237"/>
            <a:ext cx="0" cy="2405062"/>
          </a:xfrm>
          <a:prstGeom prst="line">
            <a:avLst/>
          </a:prstGeom>
          <a:ln/>
        </p:spPr>
        <p:style>
          <a:lnRef idx="1">
            <a:schemeClr val="dk1"/>
          </a:lnRef>
          <a:fillRef idx="0">
            <a:schemeClr val="dk1"/>
          </a:fillRef>
          <a:effectRef idx="0">
            <a:schemeClr val="dk1"/>
          </a:effectRef>
          <a:fontRef idx="minor">
            <a:schemeClr val="tx1"/>
          </a:fontRef>
        </p:style>
      </p:cxnSp>
      <p:cxnSp>
        <p:nvCxnSpPr>
          <p:cNvPr id="30" name="Connecteur droit 29"/>
          <p:cNvCxnSpPr/>
          <p:nvPr userDrawn="1"/>
        </p:nvCxnSpPr>
        <p:spPr>
          <a:xfrm>
            <a:off x="309306" y="3104605"/>
            <a:ext cx="8552074" cy="0"/>
          </a:xfrm>
          <a:prstGeom prst="line">
            <a:avLst/>
          </a:prstGeom>
          <a:ln>
            <a:solidFill>
              <a:srgbClr val="5858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1632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zones de tex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28600" y="6316079"/>
            <a:ext cx="7235456"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4" name="Slide Number Placeholder 3"/>
          <p:cNvSpPr>
            <a:spLocks noGrp="1"/>
          </p:cNvSpPr>
          <p:nvPr>
            <p:ph type="sldNum" sz="quarter" idx="12"/>
          </p:nvPr>
        </p:nvSpPr>
        <p:spPr>
          <a:xfrm>
            <a:off x="7464056" y="6340462"/>
            <a:ext cx="1351604"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5" name="Titre 4"/>
          <p:cNvSpPr>
            <a:spLocks noGrp="1"/>
          </p:cNvSpPr>
          <p:nvPr>
            <p:ph type="title" hasCustomPrompt="1"/>
          </p:nvPr>
        </p:nvSpPr>
        <p:spPr>
          <a:xfrm>
            <a:off x="2406316" y="180474"/>
            <a:ext cx="5414210" cy="697831"/>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sz="1600" b="0" i="0" dirty="0">
                <a:latin typeface="Calibri" charset="0"/>
                <a:ea typeface="Calibri" charset="0"/>
                <a:cs typeface="Calibri" charset="0"/>
              </a:rPr>
              <a:t>AVEC UN SOUS-TITRE COMPLÉMENTAIRE</a:t>
            </a:r>
            <a:endParaRPr lang="fr-FR" dirty="0"/>
          </a:p>
        </p:txBody>
      </p:sp>
      <p:sp>
        <p:nvSpPr>
          <p:cNvPr id="19" name="Espace réservé du graphique 23"/>
          <p:cNvSpPr>
            <a:spLocks noGrp="1"/>
          </p:cNvSpPr>
          <p:nvPr>
            <p:ph type="chart" sz="quarter" idx="21"/>
          </p:nvPr>
        </p:nvSpPr>
        <p:spPr>
          <a:xfrm>
            <a:off x="4815053" y="1273285"/>
            <a:ext cx="3733102" cy="4645724"/>
          </a:xfrm>
        </p:spPr>
        <p:txBody>
          <a:bodyPr>
            <a:noAutofit/>
          </a:bodyPr>
          <a:lstStyle/>
          <a:p>
            <a:r>
              <a:rPr lang="fr-FR"/>
              <a:t>Cliquez sur l'icône pour ajouter un graphique</a:t>
            </a:r>
          </a:p>
        </p:txBody>
      </p:sp>
      <p:sp>
        <p:nvSpPr>
          <p:cNvPr id="8" name="Espace réservé du texte 7">
            <a:extLst>
              <a:ext uri="{FF2B5EF4-FFF2-40B4-BE49-F238E27FC236}">
                <a16:creationId xmlns:a16="http://schemas.microsoft.com/office/drawing/2014/main" xmlns="" id="{89A529DF-42D2-4F23-87AB-D584A1E57724}"/>
              </a:ext>
            </a:extLst>
          </p:cNvPr>
          <p:cNvSpPr>
            <a:spLocks noGrp="1"/>
          </p:cNvSpPr>
          <p:nvPr>
            <p:ph type="body" sz="quarter" idx="22" hasCustomPrompt="1"/>
          </p:nvPr>
        </p:nvSpPr>
        <p:spPr>
          <a:xfrm>
            <a:off x="595845" y="1273985"/>
            <a:ext cx="3756025" cy="4645025"/>
          </a:xfrm>
        </p:spPr>
        <p:txBody>
          <a:bodyPr/>
          <a:lstStyle>
            <a:lvl1pPr>
              <a:defRPr/>
            </a:lvl1pPr>
          </a:lstStyle>
          <a:p>
            <a:pPr lvl="0"/>
            <a:r>
              <a:rPr lang="fr-FR" dirty="0"/>
              <a:t>Zone de texte</a:t>
            </a:r>
          </a:p>
        </p:txBody>
      </p:sp>
    </p:spTree>
    <p:extLst>
      <p:ext uri="{BB962C8B-B14F-4D97-AF65-F5344CB8AC3E}">
        <p14:creationId xmlns:p14="http://schemas.microsoft.com/office/powerpoint/2010/main" val="24582787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zones de tex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28599" y="6316079"/>
            <a:ext cx="7224823"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4" name="Slide Number Placeholder 3"/>
          <p:cNvSpPr>
            <a:spLocks noGrp="1"/>
          </p:cNvSpPr>
          <p:nvPr>
            <p:ph type="sldNum" sz="quarter" idx="12"/>
          </p:nvPr>
        </p:nvSpPr>
        <p:spPr>
          <a:xfrm>
            <a:off x="7453422" y="6340462"/>
            <a:ext cx="1362238"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5" name="Titre 4"/>
          <p:cNvSpPr>
            <a:spLocks noGrp="1"/>
          </p:cNvSpPr>
          <p:nvPr>
            <p:ph type="title" hasCustomPrompt="1"/>
          </p:nvPr>
        </p:nvSpPr>
        <p:spPr>
          <a:xfrm>
            <a:off x="2406316" y="180474"/>
            <a:ext cx="5414210" cy="697831"/>
          </a:xfrm>
        </p:spPr>
        <p:txBody>
          <a:bodyPr>
            <a:normAutofit/>
          </a:bodyPr>
          <a:lstStyle>
            <a:lvl1pPr>
              <a:defRPr sz="2200" b="1" i="0" baseline="0">
                <a:solidFill>
                  <a:srgbClr val="404041"/>
                </a:solidFill>
                <a:latin typeface="Calibri" charset="0"/>
                <a:ea typeface="Calibri" charset="0"/>
                <a:cs typeface="Calibri" charset="0"/>
              </a:defRPr>
            </a:lvl1pPr>
          </a:lstStyle>
          <a:p>
            <a:r>
              <a:rPr lang="fr-FR" dirty="0"/>
              <a:t>CLIQUEZ ET MODIFIEZ LE TITRE</a:t>
            </a:r>
            <a:br>
              <a:rPr lang="fr-FR" dirty="0"/>
            </a:br>
            <a:r>
              <a:rPr lang="fr-FR" sz="1600" b="0" i="0" dirty="0">
                <a:latin typeface="Calibri" charset="0"/>
                <a:ea typeface="Calibri" charset="0"/>
                <a:cs typeface="Calibri" charset="0"/>
              </a:rPr>
              <a:t>AVEC UN SOUS-TITRE COMPLÉMENTAIRE</a:t>
            </a:r>
            <a:endParaRPr lang="fr-FR" dirty="0"/>
          </a:p>
        </p:txBody>
      </p:sp>
      <p:sp>
        <p:nvSpPr>
          <p:cNvPr id="9" name="Espace réservé du texte 7">
            <a:extLst>
              <a:ext uri="{FF2B5EF4-FFF2-40B4-BE49-F238E27FC236}">
                <a16:creationId xmlns:a16="http://schemas.microsoft.com/office/drawing/2014/main" xmlns="" id="{A8174EAF-43FF-41C0-856A-A7A73070F327}"/>
              </a:ext>
            </a:extLst>
          </p:cNvPr>
          <p:cNvSpPr>
            <a:spLocks noGrp="1"/>
          </p:cNvSpPr>
          <p:nvPr>
            <p:ph type="body" sz="quarter" idx="24" hasCustomPrompt="1"/>
          </p:nvPr>
        </p:nvSpPr>
        <p:spPr>
          <a:xfrm>
            <a:off x="617111" y="1284619"/>
            <a:ext cx="3756025" cy="2235200"/>
          </a:xfrm>
        </p:spPr>
        <p:txBody>
          <a:bodyPr/>
          <a:lstStyle>
            <a:lvl1pPr>
              <a:defRPr/>
            </a:lvl1pPr>
          </a:lstStyle>
          <a:p>
            <a:pPr lvl="0"/>
            <a:r>
              <a:rPr lang="fr-FR" dirty="0"/>
              <a:t>Zone de texte</a:t>
            </a:r>
          </a:p>
        </p:txBody>
      </p:sp>
      <p:sp>
        <p:nvSpPr>
          <p:cNvPr id="10" name="Espace réservé du texte 7">
            <a:extLst>
              <a:ext uri="{FF2B5EF4-FFF2-40B4-BE49-F238E27FC236}">
                <a16:creationId xmlns:a16="http://schemas.microsoft.com/office/drawing/2014/main" xmlns="" id="{11BD13D3-0496-487D-88D0-09F970775E26}"/>
              </a:ext>
            </a:extLst>
          </p:cNvPr>
          <p:cNvSpPr>
            <a:spLocks noGrp="1"/>
          </p:cNvSpPr>
          <p:nvPr>
            <p:ph type="body" sz="quarter" idx="25" hasCustomPrompt="1"/>
          </p:nvPr>
        </p:nvSpPr>
        <p:spPr>
          <a:xfrm>
            <a:off x="4792130" y="1284619"/>
            <a:ext cx="3756025" cy="2235200"/>
          </a:xfrm>
        </p:spPr>
        <p:txBody>
          <a:bodyPr/>
          <a:lstStyle>
            <a:lvl1pPr>
              <a:defRPr/>
            </a:lvl1pPr>
          </a:lstStyle>
          <a:p>
            <a:pPr lvl="0"/>
            <a:r>
              <a:rPr lang="fr-FR" dirty="0"/>
              <a:t>Zone de texte</a:t>
            </a:r>
          </a:p>
        </p:txBody>
      </p:sp>
      <p:sp>
        <p:nvSpPr>
          <p:cNvPr id="11" name="Espace réservé du texte 7">
            <a:extLst>
              <a:ext uri="{FF2B5EF4-FFF2-40B4-BE49-F238E27FC236}">
                <a16:creationId xmlns:a16="http://schemas.microsoft.com/office/drawing/2014/main" xmlns="" id="{4B446A85-219E-4BEF-B457-A14C6B281508}"/>
              </a:ext>
            </a:extLst>
          </p:cNvPr>
          <p:cNvSpPr>
            <a:spLocks noGrp="1"/>
          </p:cNvSpPr>
          <p:nvPr>
            <p:ph type="body" sz="quarter" idx="26" hasCustomPrompt="1"/>
          </p:nvPr>
        </p:nvSpPr>
        <p:spPr>
          <a:xfrm>
            <a:off x="595845" y="3762598"/>
            <a:ext cx="3756025" cy="2235200"/>
          </a:xfrm>
        </p:spPr>
        <p:txBody>
          <a:bodyPr/>
          <a:lstStyle>
            <a:lvl1pPr>
              <a:defRPr/>
            </a:lvl1pPr>
          </a:lstStyle>
          <a:p>
            <a:pPr lvl="0"/>
            <a:r>
              <a:rPr lang="fr-FR" dirty="0"/>
              <a:t>Zone de texte</a:t>
            </a:r>
          </a:p>
        </p:txBody>
      </p:sp>
      <p:sp>
        <p:nvSpPr>
          <p:cNvPr id="12" name="Espace réservé du texte 7">
            <a:extLst>
              <a:ext uri="{FF2B5EF4-FFF2-40B4-BE49-F238E27FC236}">
                <a16:creationId xmlns:a16="http://schemas.microsoft.com/office/drawing/2014/main" xmlns="" id="{876A0462-3C00-4F2D-B304-C708014501B5}"/>
              </a:ext>
            </a:extLst>
          </p:cNvPr>
          <p:cNvSpPr>
            <a:spLocks noGrp="1"/>
          </p:cNvSpPr>
          <p:nvPr>
            <p:ph type="body" sz="quarter" idx="27" hasCustomPrompt="1"/>
          </p:nvPr>
        </p:nvSpPr>
        <p:spPr>
          <a:xfrm>
            <a:off x="4792130" y="3762598"/>
            <a:ext cx="3756025" cy="2235200"/>
          </a:xfrm>
        </p:spPr>
        <p:txBody>
          <a:bodyPr/>
          <a:lstStyle>
            <a:lvl1pPr>
              <a:defRPr/>
            </a:lvl1pPr>
          </a:lstStyle>
          <a:p>
            <a:pPr lvl="0"/>
            <a:r>
              <a:rPr lang="fr-FR" dirty="0"/>
              <a:t>Zone de texte</a:t>
            </a:r>
          </a:p>
        </p:txBody>
      </p:sp>
    </p:spTree>
    <p:extLst>
      <p:ext uri="{BB962C8B-B14F-4D97-AF65-F5344CB8AC3E}">
        <p14:creationId xmlns:p14="http://schemas.microsoft.com/office/powerpoint/2010/main" val="15582476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lanche-vier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28599" y="6316079"/>
            <a:ext cx="7224823"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4" name="Slide Number Placeholder 3"/>
          <p:cNvSpPr>
            <a:spLocks noGrp="1"/>
          </p:cNvSpPr>
          <p:nvPr>
            <p:ph type="sldNum" sz="quarter" idx="12"/>
          </p:nvPr>
        </p:nvSpPr>
        <p:spPr>
          <a:xfrm>
            <a:off x="7453422" y="6340462"/>
            <a:ext cx="1362238"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39" name="Titre 4">
            <a:extLst>
              <a:ext uri="{FF2B5EF4-FFF2-40B4-BE49-F238E27FC236}">
                <a16:creationId xmlns:a16="http://schemas.microsoft.com/office/drawing/2014/main" xmlns="" id="{C65DCEDF-DF59-409C-BA49-7877E83555D3}"/>
              </a:ext>
            </a:extLst>
          </p:cNvPr>
          <p:cNvSpPr>
            <a:spLocks noGrp="1"/>
          </p:cNvSpPr>
          <p:nvPr>
            <p:ph type="title" hasCustomPrompt="1"/>
          </p:nvPr>
        </p:nvSpPr>
        <p:spPr>
          <a:xfrm>
            <a:off x="2406316" y="180474"/>
            <a:ext cx="5414210" cy="697831"/>
          </a:xfrm>
        </p:spPr>
        <p:txBody>
          <a:bodyPr>
            <a:normAutofit/>
          </a:bodyPr>
          <a:lstStyle>
            <a:lvl1pPr>
              <a:defRPr sz="2000" b="1" i="0" baseline="0">
                <a:solidFill>
                  <a:srgbClr val="404041"/>
                </a:solidFill>
                <a:latin typeface="Calibri" charset="0"/>
                <a:ea typeface="Calibri" charset="0"/>
                <a:cs typeface="Calibri" charset="0"/>
              </a:defRPr>
            </a:lvl1pPr>
          </a:lstStyle>
          <a:p>
            <a:r>
              <a:rPr lang="fr-FR" dirty="0"/>
              <a:t>INSERTION TITRE</a:t>
            </a:r>
          </a:p>
        </p:txBody>
      </p:sp>
    </p:spTree>
    <p:extLst>
      <p:ext uri="{BB962C8B-B14F-4D97-AF65-F5344CB8AC3E}">
        <p14:creationId xmlns:p14="http://schemas.microsoft.com/office/powerpoint/2010/main" val="3441331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éseau (diaposisitve de f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28599" y="6316079"/>
            <a:ext cx="7224823"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4" name="Slide Number Placeholder 3"/>
          <p:cNvSpPr>
            <a:spLocks noGrp="1"/>
          </p:cNvSpPr>
          <p:nvPr>
            <p:ph type="sldNum" sz="quarter" idx="12"/>
          </p:nvPr>
        </p:nvSpPr>
        <p:spPr>
          <a:xfrm>
            <a:off x="7453422" y="6340462"/>
            <a:ext cx="1362238" cy="365125"/>
          </a:xfrm>
        </p:spPr>
        <p:txBody>
          <a:bodyPr anchor="b" anchorCtr="0"/>
          <a:lstStyle>
            <a:lvl1pPr>
              <a:defRPr b="1">
                <a:solidFill>
                  <a:schemeClr val="bg1"/>
                </a:solidFill>
              </a:defRPr>
            </a:lvl1pPr>
          </a:lstStyle>
          <a:p>
            <a:fld id="{1C74E525-CA8B-BD4D-ADFF-5AFBD315E1CD}" type="slidenum">
              <a:rPr lang="fr-FR" smtClean="0"/>
              <a:pPr/>
              <a:t>‹N°›</a:t>
            </a:fld>
            <a:endParaRPr lang="fr-FR"/>
          </a:p>
        </p:txBody>
      </p:sp>
      <p:sp>
        <p:nvSpPr>
          <p:cNvPr id="39" name="Titre 4">
            <a:extLst>
              <a:ext uri="{FF2B5EF4-FFF2-40B4-BE49-F238E27FC236}">
                <a16:creationId xmlns:a16="http://schemas.microsoft.com/office/drawing/2014/main" xmlns="" id="{C65DCEDF-DF59-409C-BA49-7877E83555D3}"/>
              </a:ext>
            </a:extLst>
          </p:cNvPr>
          <p:cNvSpPr>
            <a:spLocks noGrp="1"/>
          </p:cNvSpPr>
          <p:nvPr>
            <p:ph type="title" hasCustomPrompt="1"/>
          </p:nvPr>
        </p:nvSpPr>
        <p:spPr>
          <a:xfrm>
            <a:off x="2406316" y="180474"/>
            <a:ext cx="5414210" cy="697831"/>
          </a:xfrm>
        </p:spPr>
        <p:txBody>
          <a:bodyPr>
            <a:normAutofit/>
          </a:bodyPr>
          <a:lstStyle>
            <a:lvl1pPr>
              <a:defRPr sz="2000" b="1" i="0" baseline="0">
                <a:solidFill>
                  <a:srgbClr val="404041"/>
                </a:solidFill>
                <a:latin typeface="Calibri" charset="0"/>
                <a:ea typeface="Calibri" charset="0"/>
                <a:cs typeface="Calibri" charset="0"/>
              </a:defRPr>
            </a:lvl1pPr>
          </a:lstStyle>
          <a:p>
            <a:r>
              <a:rPr lang="fr-FR" dirty="0"/>
              <a:t>NOTRE RÉSEAU</a:t>
            </a:r>
          </a:p>
        </p:txBody>
      </p:sp>
      <p:sp>
        <p:nvSpPr>
          <p:cNvPr id="18" name="ZoneTexte 17">
            <a:extLst>
              <a:ext uri="{FF2B5EF4-FFF2-40B4-BE49-F238E27FC236}">
                <a16:creationId xmlns:a16="http://schemas.microsoft.com/office/drawing/2014/main" xmlns="" id="{E28AA8D5-AA74-46A1-ACA5-6D92EC41A9E9}"/>
              </a:ext>
            </a:extLst>
          </p:cNvPr>
          <p:cNvSpPr txBox="1"/>
          <p:nvPr userDrawn="1"/>
        </p:nvSpPr>
        <p:spPr>
          <a:xfrm>
            <a:off x="478466" y="1494665"/>
            <a:ext cx="1977655" cy="1938992"/>
          </a:xfrm>
          <a:prstGeom prst="rect">
            <a:avLst/>
          </a:prstGeom>
          <a:noFill/>
        </p:spPr>
        <p:txBody>
          <a:bodyPr wrap="square" rtlCol="0">
            <a:spAutoFit/>
          </a:bodyPr>
          <a:lstStyle/>
          <a:p>
            <a:r>
              <a:rPr lang="fr-FR" sz="1400" b="1" dirty="0">
                <a:solidFill>
                  <a:srgbClr val="C00000"/>
                </a:solidFill>
              </a:rPr>
              <a:t>PARIS </a:t>
            </a:r>
          </a:p>
          <a:p>
            <a:r>
              <a:rPr lang="fr-FR" sz="1000" dirty="0"/>
              <a:t>32, rue de Chabrol </a:t>
            </a:r>
          </a:p>
          <a:p>
            <a:r>
              <a:rPr lang="fr-FR" sz="1000" dirty="0"/>
              <a:t>75010 Paris </a:t>
            </a:r>
          </a:p>
          <a:p>
            <a:r>
              <a:rPr lang="fr-FR" sz="1000" dirty="0">
                <a:hlinkClick r:id="rId3"/>
              </a:rPr>
              <a:t>info@apex-isast.fr</a:t>
            </a:r>
            <a:endParaRPr lang="fr-FR" sz="1000" dirty="0"/>
          </a:p>
          <a:p>
            <a:r>
              <a:rPr lang="fr-FR" sz="1000" dirty="0">
                <a:solidFill>
                  <a:srgbClr val="C00000"/>
                </a:solidFill>
              </a:rPr>
              <a:t>APEX</a:t>
            </a:r>
            <a:r>
              <a:rPr lang="fr-FR" sz="1200" dirty="0">
                <a:solidFill>
                  <a:srgbClr val="C00000"/>
                </a:solidFill>
              </a:rPr>
              <a:t> </a:t>
            </a:r>
          </a:p>
          <a:p>
            <a:r>
              <a:rPr lang="fr-FR" sz="1000" dirty="0"/>
              <a:t>Tél. 01 53 72 00 00 </a:t>
            </a:r>
          </a:p>
          <a:p>
            <a:r>
              <a:rPr lang="fr-FR" sz="1000" dirty="0">
                <a:solidFill>
                  <a:srgbClr val="C00000"/>
                </a:solidFill>
              </a:rPr>
              <a:t>ISAST </a:t>
            </a:r>
          </a:p>
          <a:p>
            <a:r>
              <a:rPr lang="fr-FR" sz="1000" dirty="0"/>
              <a:t>Tél. 01 70 64 93 00 </a:t>
            </a:r>
          </a:p>
          <a:p>
            <a:r>
              <a:rPr lang="fr-FR" sz="1000" dirty="0">
                <a:solidFill>
                  <a:srgbClr val="C00000"/>
                </a:solidFill>
              </a:rPr>
              <a:t>APEX-ISAST FORMATION </a:t>
            </a:r>
          </a:p>
          <a:p>
            <a:r>
              <a:rPr lang="fr-FR" sz="1000" dirty="0"/>
              <a:t>Tél. 01 53 72 00 11 </a:t>
            </a:r>
          </a:p>
          <a:p>
            <a:r>
              <a:rPr lang="fr-FR" sz="1000" dirty="0"/>
              <a:t>formation@apex-isast.fr</a:t>
            </a:r>
          </a:p>
        </p:txBody>
      </p:sp>
      <p:sp>
        <p:nvSpPr>
          <p:cNvPr id="20" name="ZoneTexte 19">
            <a:extLst>
              <a:ext uri="{FF2B5EF4-FFF2-40B4-BE49-F238E27FC236}">
                <a16:creationId xmlns:a16="http://schemas.microsoft.com/office/drawing/2014/main" xmlns="" id="{EC7FB321-E97E-42F3-9B3F-3D26CF411845}"/>
              </a:ext>
            </a:extLst>
          </p:cNvPr>
          <p:cNvSpPr txBox="1"/>
          <p:nvPr userDrawn="1"/>
        </p:nvSpPr>
        <p:spPr>
          <a:xfrm>
            <a:off x="2402963" y="1494665"/>
            <a:ext cx="1977655" cy="923330"/>
          </a:xfrm>
          <a:prstGeom prst="rect">
            <a:avLst/>
          </a:prstGeom>
          <a:noFill/>
        </p:spPr>
        <p:txBody>
          <a:bodyPr wrap="square" rtlCol="0">
            <a:spAutoFit/>
          </a:bodyPr>
          <a:lstStyle/>
          <a:p>
            <a:r>
              <a:rPr lang="fr-FR" sz="1400" b="1" dirty="0">
                <a:solidFill>
                  <a:srgbClr val="C00000"/>
                </a:solidFill>
              </a:rPr>
              <a:t>LILLE </a:t>
            </a:r>
          </a:p>
          <a:p>
            <a:r>
              <a:rPr lang="fr-FR" sz="1000" dirty="0"/>
              <a:t>36, rue </a:t>
            </a:r>
            <a:r>
              <a:rPr lang="fr-FR" sz="1000" dirty="0" err="1"/>
              <a:t>Inkermann</a:t>
            </a:r>
            <a:r>
              <a:rPr lang="fr-FR" sz="1000" dirty="0"/>
              <a:t> - Gounod V 59000 Lille</a:t>
            </a:r>
          </a:p>
          <a:p>
            <a:r>
              <a:rPr lang="fr-FR" sz="1000" dirty="0"/>
              <a:t>Tél. 03 20 15 86 19 </a:t>
            </a:r>
          </a:p>
          <a:p>
            <a:r>
              <a:rPr lang="fr-FR" sz="1000" dirty="0"/>
              <a:t>nord@apex-isast.fr</a:t>
            </a:r>
          </a:p>
        </p:txBody>
      </p:sp>
      <p:sp>
        <p:nvSpPr>
          <p:cNvPr id="21" name="ZoneTexte 20">
            <a:extLst>
              <a:ext uri="{FF2B5EF4-FFF2-40B4-BE49-F238E27FC236}">
                <a16:creationId xmlns:a16="http://schemas.microsoft.com/office/drawing/2014/main" xmlns="" id="{4FFB1B96-D1E6-48FC-9328-5FEAD1B24583}"/>
              </a:ext>
            </a:extLst>
          </p:cNvPr>
          <p:cNvSpPr txBox="1"/>
          <p:nvPr userDrawn="1"/>
        </p:nvSpPr>
        <p:spPr>
          <a:xfrm>
            <a:off x="4381467" y="1494665"/>
            <a:ext cx="1595725" cy="923330"/>
          </a:xfrm>
          <a:prstGeom prst="rect">
            <a:avLst/>
          </a:prstGeom>
          <a:noFill/>
        </p:spPr>
        <p:txBody>
          <a:bodyPr wrap="square" rtlCol="0">
            <a:spAutoFit/>
          </a:bodyPr>
          <a:lstStyle/>
          <a:p>
            <a:r>
              <a:rPr lang="fr-FR" sz="1400" b="1" dirty="0">
                <a:solidFill>
                  <a:srgbClr val="C00000"/>
                </a:solidFill>
              </a:rPr>
              <a:t>MONTPELLIER</a:t>
            </a:r>
          </a:p>
          <a:p>
            <a:r>
              <a:rPr lang="fr-FR" sz="1000" dirty="0"/>
              <a:t>117, av. de Palavas </a:t>
            </a:r>
          </a:p>
          <a:p>
            <a:r>
              <a:rPr lang="fr-FR" sz="1000" dirty="0"/>
              <a:t>34070 Montpellier </a:t>
            </a:r>
          </a:p>
          <a:p>
            <a:r>
              <a:rPr lang="fr-FR" sz="1000" dirty="0"/>
              <a:t>Tél. 04 67 06 96 55 </a:t>
            </a:r>
          </a:p>
          <a:p>
            <a:r>
              <a:rPr lang="fr-FR" sz="1000" dirty="0"/>
              <a:t>grand-sud@apex-isast.fr</a:t>
            </a:r>
          </a:p>
        </p:txBody>
      </p:sp>
      <p:sp>
        <p:nvSpPr>
          <p:cNvPr id="22" name="ZoneTexte 21">
            <a:extLst>
              <a:ext uri="{FF2B5EF4-FFF2-40B4-BE49-F238E27FC236}">
                <a16:creationId xmlns:a16="http://schemas.microsoft.com/office/drawing/2014/main" xmlns="" id="{BF95D9DE-539A-4612-9B40-5AC98552E2F3}"/>
              </a:ext>
            </a:extLst>
          </p:cNvPr>
          <p:cNvSpPr txBox="1"/>
          <p:nvPr userDrawn="1"/>
        </p:nvSpPr>
        <p:spPr>
          <a:xfrm>
            <a:off x="478466" y="3701310"/>
            <a:ext cx="1701208" cy="923330"/>
          </a:xfrm>
          <a:prstGeom prst="rect">
            <a:avLst/>
          </a:prstGeom>
          <a:noFill/>
        </p:spPr>
        <p:txBody>
          <a:bodyPr wrap="square" rtlCol="0">
            <a:spAutoFit/>
          </a:bodyPr>
          <a:lstStyle/>
          <a:p>
            <a:r>
              <a:rPr lang="fr-FR" sz="1400" b="1" dirty="0">
                <a:solidFill>
                  <a:srgbClr val="C00000"/>
                </a:solidFill>
              </a:rPr>
              <a:t>RENNES </a:t>
            </a:r>
          </a:p>
          <a:p>
            <a:r>
              <a:rPr lang="fr-FR" sz="1000" dirty="0"/>
              <a:t>Im. Alizés 22, rue de la </a:t>
            </a:r>
            <a:r>
              <a:rPr lang="fr-FR" sz="1000" dirty="0" err="1"/>
              <a:t>Rigourdière</a:t>
            </a:r>
            <a:r>
              <a:rPr lang="fr-FR" sz="1000" dirty="0"/>
              <a:t>  </a:t>
            </a:r>
          </a:p>
          <a:p>
            <a:r>
              <a:rPr lang="fr-FR" sz="1000" dirty="0"/>
              <a:t>35510 Cesson-Sévigné </a:t>
            </a:r>
          </a:p>
          <a:p>
            <a:r>
              <a:rPr lang="fr-FR" sz="1000" dirty="0"/>
              <a:t>Tél. 02 99 83 53 98</a:t>
            </a:r>
          </a:p>
        </p:txBody>
      </p:sp>
      <p:sp>
        <p:nvSpPr>
          <p:cNvPr id="23" name="ZoneTexte 22">
            <a:extLst>
              <a:ext uri="{FF2B5EF4-FFF2-40B4-BE49-F238E27FC236}">
                <a16:creationId xmlns:a16="http://schemas.microsoft.com/office/drawing/2014/main" xmlns="" id="{2FF9015F-4712-45E6-8EC1-53F57438F8EE}"/>
              </a:ext>
            </a:extLst>
          </p:cNvPr>
          <p:cNvSpPr txBox="1"/>
          <p:nvPr userDrawn="1"/>
        </p:nvSpPr>
        <p:spPr>
          <a:xfrm>
            <a:off x="2456121" y="3701310"/>
            <a:ext cx="1679926" cy="923330"/>
          </a:xfrm>
          <a:prstGeom prst="rect">
            <a:avLst/>
          </a:prstGeom>
          <a:noFill/>
        </p:spPr>
        <p:txBody>
          <a:bodyPr wrap="square" rtlCol="0">
            <a:spAutoFit/>
          </a:bodyPr>
          <a:lstStyle/>
          <a:p>
            <a:r>
              <a:rPr lang="fr-FR" sz="1400" b="1" dirty="0">
                <a:solidFill>
                  <a:srgbClr val="C00000"/>
                </a:solidFill>
              </a:rPr>
              <a:t>NANTES </a:t>
            </a:r>
          </a:p>
          <a:p>
            <a:r>
              <a:rPr lang="fr-FR" sz="1000" dirty="0"/>
              <a:t>5, rue Le Nôtre </a:t>
            </a:r>
          </a:p>
          <a:p>
            <a:r>
              <a:rPr lang="fr-FR" sz="1000" dirty="0"/>
              <a:t>44000 Nantes </a:t>
            </a:r>
          </a:p>
          <a:p>
            <a:r>
              <a:rPr lang="fr-FR" sz="1000" dirty="0"/>
              <a:t>Tél. 02 51 82 82 38 </a:t>
            </a:r>
          </a:p>
          <a:p>
            <a:r>
              <a:rPr lang="fr-FR" sz="1000" dirty="0"/>
              <a:t>grand-ouest@apex-isast.fr </a:t>
            </a:r>
          </a:p>
        </p:txBody>
      </p:sp>
      <p:sp>
        <p:nvSpPr>
          <p:cNvPr id="24" name="Rectangle 23">
            <a:extLst>
              <a:ext uri="{FF2B5EF4-FFF2-40B4-BE49-F238E27FC236}">
                <a16:creationId xmlns:a16="http://schemas.microsoft.com/office/drawing/2014/main" xmlns="" id="{03C062F7-D548-4C0C-858A-D68A17EF3950}"/>
              </a:ext>
            </a:extLst>
          </p:cNvPr>
          <p:cNvSpPr/>
          <p:nvPr userDrawn="1"/>
        </p:nvSpPr>
        <p:spPr>
          <a:xfrm>
            <a:off x="6356567" y="1494665"/>
            <a:ext cx="1977656" cy="1077218"/>
          </a:xfrm>
          <a:prstGeom prst="rect">
            <a:avLst/>
          </a:prstGeom>
        </p:spPr>
        <p:txBody>
          <a:bodyPr wrap="square">
            <a:spAutoFit/>
          </a:bodyPr>
          <a:lstStyle/>
          <a:p>
            <a:r>
              <a:rPr lang="fr-FR" sz="1400" b="1" dirty="0">
                <a:solidFill>
                  <a:srgbClr val="C00000"/>
                </a:solidFill>
              </a:rPr>
              <a:t>GRENOBLE</a:t>
            </a:r>
            <a:r>
              <a:rPr lang="fr-FR" sz="2400" b="1" dirty="0">
                <a:solidFill>
                  <a:srgbClr val="C00000"/>
                </a:solidFill>
              </a:rPr>
              <a:t> </a:t>
            </a:r>
          </a:p>
          <a:p>
            <a:r>
              <a:rPr lang="fr-FR" sz="1000" dirty="0"/>
              <a:t>11, avenue Paul Verlaine</a:t>
            </a:r>
          </a:p>
          <a:p>
            <a:r>
              <a:rPr lang="fr-FR" sz="1000"/>
              <a:t>38100 </a:t>
            </a:r>
            <a:r>
              <a:rPr lang="fr-FR" sz="1000" dirty="0"/>
              <a:t>Grenoble</a:t>
            </a:r>
          </a:p>
          <a:p>
            <a:r>
              <a:rPr lang="fr-FR" sz="1000" dirty="0"/>
              <a:t>Tél. 07 52 62 52 27</a:t>
            </a:r>
          </a:p>
          <a:p>
            <a:r>
              <a:rPr lang="fr-FR" sz="1000" dirty="0" err="1"/>
              <a:t>rhone-alpes@apex-isast.fr</a:t>
            </a:r>
            <a:r>
              <a:rPr lang="fr-FR" sz="1000" dirty="0"/>
              <a:t> </a:t>
            </a:r>
          </a:p>
        </p:txBody>
      </p:sp>
      <p:sp>
        <p:nvSpPr>
          <p:cNvPr id="25" name="Rectangle 24">
            <a:extLst>
              <a:ext uri="{FF2B5EF4-FFF2-40B4-BE49-F238E27FC236}">
                <a16:creationId xmlns:a16="http://schemas.microsoft.com/office/drawing/2014/main" xmlns="" id="{E9BBF8FE-1A33-4538-854C-26ACB670B0BD}"/>
              </a:ext>
            </a:extLst>
          </p:cNvPr>
          <p:cNvSpPr/>
          <p:nvPr userDrawn="1"/>
        </p:nvSpPr>
        <p:spPr>
          <a:xfrm>
            <a:off x="4380618" y="3701310"/>
            <a:ext cx="1807535" cy="923330"/>
          </a:xfrm>
          <a:prstGeom prst="rect">
            <a:avLst/>
          </a:prstGeom>
        </p:spPr>
        <p:txBody>
          <a:bodyPr wrap="square">
            <a:spAutoFit/>
          </a:bodyPr>
          <a:lstStyle/>
          <a:p>
            <a:r>
              <a:rPr lang="fr-FR" sz="1400" b="1" dirty="0">
                <a:solidFill>
                  <a:srgbClr val="C00000"/>
                </a:solidFill>
              </a:rPr>
              <a:t>LYON</a:t>
            </a:r>
          </a:p>
          <a:p>
            <a:r>
              <a:rPr lang="fr-FR" sz="1000" dirty="0"/>
              <a:t>Le Mercure 94, rue Servient 69003 Lyon</a:t>
            </a:r>
          </a:p>
          <a:p>
            <a:r>
              <a:rPr lang="fr-FR" sz="1000" dirty="0"/>
              <a:t>Tél. 04 37 48 29 80 </a:t>
            </a:r>
          </a:p>
          <a:p>
            <a:r>
              <a:rPr lang="fr-FR" sz="1000" dirty="0"/>
              <a:t>rhone-alpes@apex-isast.fr</a:t>
            </a:r>
          </a:p>
        </p:txBody>
      </p:sp>
      <p:cxnSp>
        <p:nvCxnSpPr>
          <p:cNvPr id="27" name="Connecteur droit 26">
            <a:extLst>
              <a:ext uri="{FF2B5EF4-FFF2-40B4-BE49-F238E27FC236}">
                <a16:creationId xmlns:a16="http://schemas.microsoft.com/office/drawing/2014/main" xmlns="" id="{A5C07627-3AC3-4478-915C-38CDC580683D}"/>
              </a:ext>
            </a:extLst>
          </p:cNvPr>
          <p:cNvCxnSpPr>
            <a:cxnSpLocks/>
          </p:cNvCxnSpPr>
          <p:nvPr userDrawn="1"/>
        </p:nvCxnSpPr>
        <p:spPr>
          <a:xfrm>
            <a:off x="2318752" y="1575604"/>
            <a:ext cx="0" cy="1744313"/>
          </a:xfrm>
          <a:prstGeom prst="line">
            <a:avLst/>
          </a:prstGeom>
          <a:ln>
            <a:solidFill>
              <a:schemeClr val="tx2">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28" name="Connecteur droit 27">
            <a:extLst>
              <a:ext uri="{FF2B5EF4-FFF2-40B4-BE49-F238E27FC236}">
                <a16:creationId xmlns:a16="http://schemas.microsoft.com/office/drawing/2014/main" xmlns="" id="{31B1EFAE-3C3D-44AD-AB54-727856D4757A}"/>
              </a:ext>
            </a:extLst>
          </p:cNvPr>
          <p:cNvCxnSpPr>
            <a:cxnSpLocks/>
          </p:cNvCxnSpPr>
          <p:nvPr userDrawn="1"/>
        </p:nvCxnSpPr>
        <p:spPr>
          <a:xfrm>
            <a:off x="2318752" y="3713112"/>
            <a:ext cx="0" cy="832612"/>
          </a:xfrm>
          <a:prstGeom prst="line">
            <a:avLst/>
          </a:prstGeom>
          <a:ln>
            <a:solidFill>
              <a:schemeClr val="tx2">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29" name="Connecteur droit 28">
            <a:extLst>
              <a:ext uri="{FF2B5EF4-FFF2-40B4-BE49-F238E27FC236}">
                <a16:creationId xmlns:a16="http://schemas.microsoft.com/office/drawing/2014/main" xmlns="" id="{19498562-2F97-4F2E-A891-04EC6444DEA9}"/>
              </a:ext>
            </a:extLst>
          </p:cNvPr>
          <p:cNvCxnSpPr>
            <a:cxnSpLocks/>
          </p:cNvCxnSpPr>
          <p:nvPr userDrawn="1"/>
        </p:nvCxnSpPr>
        <p:spPr>
          <a:xfrm>
            <a:off x="4268054" y="3713112"/>
            <a:ext cx="0" cy="832612"/>
          </a:xfrm>
          <a:prstGeom prst="line">
            <a:avLst/>
          </a:prstGeom>
          <a:ln>
            <a:solidFill>
              <a:schemeClr val="tx2">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30" name="Connecteur droit 29">
            <a:extLst>
              <a:ext uri="{FF2B5EF4-FFF2-40B4-BE49-F238E27FC236}">
                <a16:creationId xmlns:a16="http://schemas.microsoft.com/office/drawing/2014/main" xmlns="" id="{32F25D65-9918-422E-B1F5-1F217A4CDAEC}"/>
              </a:ext>
            </a:extLst>
          </p:cNvPr>
          <p:cNvCxnSpPr>
            <a:cxnSpLocks/>
          </p:cNvCxnSpPr>
          <p:nvPr userDrawn="1"/>
        </p:nvCxnSpPr>
        <p:spPr>
          <a:xfrm>
            <a:off x="4272453" y="1575604"/>
            <a:ext cx="0" cy="1134545"/>
          </a:xfrm>
          <a:prstGeom prst="line">
            <a:avLst/>
          </a:prstGeom>
          <a:ln>
            <a:solidFill>
              <a:schemeClr val="tx2">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31" name="Connecteur droit 30">
            <a:extLst>
              <a:ext uri="{FF2B5EF4-FFF2-40B4-BE49-F238E27FC236}">
                <a16:creationId xmlns:a16="http://schemas.microsoft.com/office/drawing/2014/main" xmlns="" id="{BCA8B78B-76DE-4A6B-B94C-5791DB8F66D5}"/>
              </a:ext>
            </a:extLst>
          </p:cNvPr>
          <p:cNvCxnSpPr>
            <a:cxnSpLocks/>
          </p:cNvCxnSpPr>
          <p:nvPr userDrawn="1"/>
        </p:nvCxnSpPr>
        <p:spPr>
          <a:xfrm>
            <a:off x="6181911" y="1575604"/>
            <a:ext cx="0" cy="1134545"/>
          </a:xfrm>
          <a:prstGeom prst="line">
            <a:avLst/>
          </a:prstGeom>
          <a:ln>
            <a:solidFill>
              <a:schemeClr val="tx2">
                <a:lumMod val="40000"/>
                <a:lumOff val="60000"/>
              </a:schemeClr>
            </a:solidFill>
          </a:ln>
        </p:spPr>
        <p:style>
          <a:lnRef idx="1">
            <a:schemeClr val="dk1"/>
          </a:lnRef>
          <a:fillRef idx="0">
            <a:schemeClr val="dk1"/>
          </a:fillRef>
          <a:effectRef idx="0">
            <a:schemeClr val="dk1"/>
          </a:effectRef>
          <a:fontRef idx="minor">
            <a:schemeClr val="tx1"/>
          </a:fontRef>
        </p:style>
      </p:cxnSp>
      <p:pic>
        <p:nvPicPr>
          <p:cNvPr id="43" name="Image 42">
            <a:extLst>
              <a:ext uri="{FF2B5EF4-FFF2-40B4-BE49-F238E27FC236}">
                <a16:creationId xmlns:a16="http://schemas.microsoft.com/office/drawing/2014/main" xmlns="" id="{EB0A5B48-7106-4BE5-BB0F-D09713AEAF71}"/>
              </a:ext>
            </a:extLst>
          </p:cNvPr>
          <p:cNvPicPr>
            <a:picLocks noChangeAspect="1"/>
          </p:cNvPicPr>
          <p:nvPr userDrawn="1"/>
        </p:nvPicPr>
        <p:blipFill>
          <a:blip r:embed="rId4"/>
          <a:stretch>
            <a:fillRect/>
          </a:stretch>
        </p:blipFill>
        <p:spPr>
          <a:xfrm>
            <a:off x="6237042" y="3113579"/>
            <a:ext cx="2432759" cy="2413952"/>
          </a:xfrm>
          <a:prstGeom prst="rect">
            <a:avLst/>
          </a:prstGeom>
        </p:spPr>
      </p:pic>
      <p:pic>
        <p:nvPicPr>
          <p:cNvPr id="44" name="Image 43">
            <a:extLst>
              <a:ext uri="{FF2B5EF4-FFF2-40B4-BE49-F238E27FC236}">
                <a16:creationId xmlns:a16="http://schemas.microsoft.com/office/drawing/2014/main" xmlns="" id="{5D40DD39-8B0F-47ED-B71B-99CBE6B593A7}"/>
              </a:ext>
            </a:extLst>
          </p:cNvPr>
          <p:cNvPicPr>
            <a:picLocks noChangeAspect="1"/>
          </p:cNvPicPr>
          <p:nvPr userDrawn="1"/>
        </p:nvPicPr>
        <p:blipFill>
          <a:blip r:embed="rId5"/>
          <a:stretch>
            <a:fillRect/>
          </a:stretch>
        </p:blipFill>
        <p:spPr>
          <a:xfrm>
            <a:off x="7428166" y="3490662"/>
            <a:ext cx="285273" cy="413440"/>
          </a:xfrm>
          <a:prstGeom prst="rect">
            <a:avLst/>
          </a:prstGeom>
        </p:spPr>
      </p:pic>
      <p:pic>
        <p:nvPicPr>
          <p:cNvPr id="45" name="Image 44">
            <a:extLst>
              <a:ext uri="{FF2B5EF4-FFF2-40B4-BE49-F238E27FC236}">
                <a16:creationId xmlns:a16="http://schemas.microsoft.com/office/drawing/2014/main" xmlns="" id="{26B8E277-7FD1-4992-B29E-C4E197A714FD}"/>
              </a:ext>
            </a:extLst>
          </p:cNvPr>
          <p:cNvPicPr>
            <a:picLocks noChangeAspect="1"/>
          </p:cNvPicPr>
          <p:nvPr userDrawn="1"/>
        </p:nvPicPr>
        <p:blipFill>
          <a:blip r:embed="rId5"/>
          <a:stretch>
            <a:fillRect/>
          </a:stretch>
        </p:blipFill>
        <p:spPr>
          <a:xfrm>
            <a:off x="7958033" y="4248071"/>
            <a:ext cx="285273" cy="413440"/>
          </a:xfrm>
          <a:prstGeom prst="rect">
            <a:avLst/>
          </a:prstGeom>
        </p:spPr>
      </p:pic>
      <p:pic>
        <p:nvPicPr>
          <p:cNvPr id="46" name="Image 45">
            <a:extLst>
              <a:ext uri="{FF2B5EF4-FFF2-40B4-BE49-F238E27FC236}">
                <a16:creationId xmlns:a16="http://schemas.microsoft.com/office/drawing/2014/main" xmlns="" id="{9FD29308-240E-4760-828A-D3570A22B697}"/>
              </a:ext>
            </a:extLst>
          </p:cNvPr>
          <p:cNvPicPr>
            <a:picLocks noChangeAspect="1"/>
          </p:cNvPicPr>
          <p:nvPr userDrawn="1"/>
        </p:nvPicPr>
        <p:blipFill>
          <a:blip r:embed="rId5"/>
          <a:stretch>
            <a:fillRect/>
          </a:stretch>
        </p:blipFill>
        <p:spPr>
          <a:xfrm>
            <a:off x="7702843" y="4761602"/>
            <a:ext cx="285273" cy="413440"/>
          </a:xfrm>
          <a:prstGeom prst="rect">
            <a:avLst/>
          </a:prstGeom>
        </p:spPr>
      </p:pic>
      <p:pic>
        <p:nvPicPr>
          <p:cNvPr id="47" name="Image 46">
            <a:extLst>
              <a:ext uri="{FF2B5EF4-FFF2-40B4-BE49-F238E27FC236}">
                <a16:creationId xmlns:a16="http://schemas.microsoft.com/office/drawing/2014/main" xmlns="" id="{999C38BA-D9FE-4F38-B11A-54894D3A932F}"/>
              </a:ext>
            </a:extLst>
          </p:cNvPr>
          <p:cNvPicPr>
            <a:picLocks noChangeAspect="1"/>
          </p:cNvPicPr>
          <p:nvPr userDrawn="1"/>
        </p:nvPicPr>
        <p:blipFill>
          <a:blip r:embed="rId5"/>
          <a:stretch>
            <a:fillRect/>
          </a:stretch>
        </p:blipFill>
        <p:spPr>
          <a:xfrm>
            <a:off x="6713937" y="3907115"/>
            <a:ext cx="285273" cy="413440"/>
          </a:xfrm>
          <a:prstGeom prst="rect">
            <a:avLst/>
          </a:prstGeom>
        </p:spPr>
      </p:pic>
      <p:pic>
        <p:nvPicPr>
          <p:cNvPr id="48" name="Image 47">
            <a:extLst>
              <a:ext uri="{FF2B5EF4-FFF2-40B4-BE49-F238E27FC236}">
                <a16:creationId xmlns:a16="http://schemas.microsoft.com/office/drawing/2014/main" xmlns="" id="{B52507F1-D7AE-43BD-BD26-8EC796DD6C2E}"/>
              </a:ext>
            </a:extLst>
          </p:cNvPr>
          <p:cNvPicPr>
            <a:picLocks noChangeAspect="1"/>
          </p:cNvPicPr>
          <p:nvPr userDrawn="1"/>
        </p:nvPicPr>
        <p:blipFill>
          <a:blip r:embed="rId5"/>
          <a:stretch>
            <a:fillRect/>
          </a:stretch>
        </p:blipFill>
        <p:spPr>
          <a:xfrm>
            <a:off x="6677152" y="3490662"/>
            <a:ext cx="285273" cy="413440"/>
          </a:xfrm>
          <a:prstGeom prst="rect">
            <a:avLst/>
          </a:prstGeom>
        </p:spPr>
      </p:pic>
      <p:pic>
        <p:nvPicPr>
          <p:cNvPr id="49" name="Image 48">
            <a:extLst>
              <a:ext uri="{FF2B5EF4-FFF2-40B4-BE49-F238E27FC236}">
                <a16:creationId xmlns:a16="http://schemas.microsoft.com/office/drawing/2014/main" xmlns="" id="{26B8E277-7FD1-4992-B29E-C4E197A714FD}"/>
              </a:ext>
            </a:extLst>
          </p:cNvPr>
          <p:cNvPicPr>
            <a:picLocks noChangeAspect="1"/>
          </p:cNvPicPr>
          <p:nvPr userDrawn="1"/>
        </p:nvPicPr>
        <p:blipFill>
          <a:blip r:embed="rId5"/>
          <a:stretch>
            <a:fillRect/>
          </a:stretch>
        </p:blipFill>
        <p:spPr>
          <a:xfrm>
            <a:off x="7534170" y="2911516"/>
            <a:ext cx="285273" cy="413440"/>
          </a:xfrm>
          <a:prstGeom prst="rect">
            <a:avLst/>
          </a:prstGeom>
        </p:spPr>
      </p:pic>
    </p:spTree>
    <p:extLst>
      <p:ext uri="{BB962C8B-B14F-4D97-AF65-F5344CB8AC3E}">
        <p14:creationId xmlns:p14="http://schemas.microsoft.com/office/powerpoint/2010/main" val="38633839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Anne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96904" y="3013166"/>
            <a:ext cx="5340668" cy="627017"/>
          </a:xfrm>
        </p:spPr>
        <p:txBody>
          <a:bodyPr anchor="b" anchorCtr="1">
            <a:noAutofit/>
          </a:bodyPr>
          <a:lstStyle>
            <a:lvl1pPr algn="ctr">
              <a:defRPr sz="2800" b="1" i="0">
                <a:solidFill>
                  <a:srgbClr val="404041"/>
                </a:solidFill>
                <a:latin typeface="Calibri" charset="0"/>
                <a:ea typeface="Calibri" charset="0"/>
                <a:cs typeface="Calibri" charset="0"/>
              </a:defRPr>
            </a:lvl1pPr>
          </a:lstStyle>
          <a:p>
            <a:r>
              <a:rPr lang="fr-FR" dirty="0"/>
              <a:t>ANNEXES</a:t>
            </a:r>
            <a:endParaRPr lang="en-US" dirty="0"/>
          </a:p>
        </p:txBody>
      </p:sp>
      <p:sp>
        <p:nvSpPr>
          <p:cNvPr id="3" name="Text Placeholder 2"/>
          <p:cNvSpPr>
            <a:spLocks noGrp="1"/>
          </p:cNvSpPr>
          <p:nvPr>
            <p:ph type="body" idx="1"/>
          </p:nvPr>
        </p:nvSpPr>
        <p:spPr>
          <a:xfrm>
            <a:off x="1896903" y="3744734"/>
            <a:ext cx="5340669" cy="496341"/>
          </a:xfrm>
        </p:spPr>
        <p:txBody>
          <a:bodyPr>
            <a:normAutofit/>
          </a:bodyPr>
          <a:lstStyle>
            <a:lvl1pPr marL="0" indent="0" algn="ctr">
              <a:buNone/>
              <a:defRPr sz="1600" b="0" i="0">
                <a:solidFill>
                  <a:srgbClr val="404041"/>
                </a:solidFill>
                <a:latin typeface="Calibri" charset="0"/>
                <a:ea typeface="Calibri" charset="0"/>
                <a:cs typeface="Calibri"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5" name="Footer Placeholder 4"/>
          <p:cNvSpPr>
            <a:spLocks noGrp="1"/>
          </p:cNvSpPr>
          <p:nvPr>
            <p:ph type="ftr" sz="quarter" idx="11"/>
          </p:nvPr>
        </p:nvSpPr>
        <p:spPr>
          <a:xfrm>
            <a:off x="228600" y="6356351"/>
            <a:ext cx="7246088" cy="365125"/>
          </a:xfrm>
        </p:spPr>
        <p:txBody>
          <a:bodyPr/>
          <a:lstStyle>
            <a:lvl1pPr algn="l">
              <a:defRPr sz="1000" b="0" i="0">
                <a:solidFill>
                  <a:srgbClr val="58585A"/>
                </a:solidFill>
                <a:latin typeface="Calibri Light" charset="0"/>
                <a:ea typeface="Calibri Light" charset="0"/>
                <a:cs typeface="Calibri Light" charset="0"/>
              </a:defRPr>
            </a:lvl1pPr>
          </a:lstStyle>
          <a:p>
            <a:r>
              <a:rPr lang="fr-FR"/>
              <a:t>CSEE COVEA - Projet Ecoute Pédagogique FIDELIA Assistance - mars 2022</a:t>
            </a:r>
            <a:endParaRPr lang="fr-FR" dirty="0"/>
          </a:p>
        </p:txBody>
      </p:sp>
      <p:sp>
        <p:nvSpPr>
          <p:cNvPr id="6" name="Slide Number Placeholder 5"/>
          <p:cNvSpPr>
            <a:spLocks noGrp="1"/>
          </p:cNvSpPr>
          <p:nvPr>
            <p:ph type="sldNum" sz="quarter" idx="12"/>
          </p:nvPr>
        </p:nvSpPr>
        <p:spPr>
          <a:xfrm>
            <a:off x="7474688" y="6377252"/>
            <a:ext cx="1376816" cy="365125"/>
          </a:xfrm>
        </p:spPr>
        <p:txBody>
          <a:bodyPr/>
          <a:lstStyle>
            <a:lvl1pPr>
              <a:defRPr b="1">
                <a:solidFill>
                  <a:schemeClr val="bg1"/>
                </a:solidFill>
              </a:defRPr>
            </a:lvl1pPr>
          </a:lstStyle>
          <a:p>
            <a:fld id="{1C74E525-CA8B-BD4D-ADFF-5AFBD315E1CD}" type="slidenum">
              <a:rPr lang="fr-FR" smtClean="0"/>
              <a:pPr/>
              <a:t>‹N°›</a:t>
            </a:fld>
            <a:endParaRPr lang="fr-FR" dirty="0"/>
          </a:p>
        </p:txBody>
      </p:sp>
    </p:spTree>
    <p:extLst>
      <p:ext uri="{BB962C8B-B14F-4D97-AF65-F5344CB8AC3E}">
        <p14:creationId xmlns:p14="http://schemas.microsoft.com/office/powerpoint/2010/main" val="706642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a:t>Cliquez et modifiez le titre</a:t>
            </a:r>
            <a:endParaRPr lang="en-US" dirty="0"/>
          </a:p>
        </p:txBody>
      </p:sp>
      <p:sp>
        <p:nvSpPr>
          <p:cNvPr id="3" name="Text Placeholder 2"/>
          <p:cNvSpPr>
            <a:spLocks noGrp="1"/>
          </p:cNvSpPr>
          <p:nvPr>
            <p:ph type="body" idx="1"/>
          </p:nvPr>
        </p:nvSpPr>
        <p:spPr>
          <a:xfrm>
            <a:off x="628650" y="1825625"/>
            <a:ext cx="7886700" cy="492273"/>
          </a:xfrm>
          <a:prstGeom prst="rect">
            <a:avLst/>
          </a:prstGeom>
        </p:spPr>
        <p:txBody>
          <a:bodyPr vert="horz" lIns="91440" tIns="45720" rIns="91440" bIns="45720" rtlCol="0">
            <a:normAutofit/>
          </a:bodyPr>
          <a:lstStyle/>
          <a:p>
            <a:pPr lvl="0"/>
            <a:r>
              <a:rPr lang="fr-FR" dirty="0"/>
              <a:t>Cliquez pour modifier les styles du texte du masque</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CSEE COVEA - Projet Ecoute Pédagogique FIDELIA Assistance - mars 2022</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74E525-CA8B-BD4D-ADFF-5AFBD315E1CD}" type="slidenum">
              <a:rPr lang="fr-FR" smtClean="0"/>
              <a:t>‹N°›</a:t>
            </a:fld>
            <a:endParaRPr lang="fr-FR"/>
          </a:p>
        </p:txBody>
      </p:sp>
    </p:spTree>
    <p:extLst>
      <p:ext uri="{BB962C8B-B14F-4D97-AF65-F5344CB8AC3E}">
        <p14:creationId xmlns:p14="http://schemas.microsoft.com/office/powerpoint/2010/main" val="994113633"/>
      </p:ext>
    </p:extLst>
  </p:cSld>
  <p:clrMap bg1="lt1" tx1="dk1" bg2="lt2" tx2="dk2" accent1="accent1" accent2="accent2" accent3="accent3" accent4="accent4" accent5="accent5" accent6="accent6" hlink="hlink" folHlink="folHlink"/>
  <p:sldLayoutIdLst>
    <p:sldLayoutId id="2147483661" r:id="rId1"/>
    <p:sldLayoutId id="2147483665" r:id="rId2"/>
    <p:sldLayoutId id="2147483671" r:id="rId3"/>
    <p:sldLayoutId id="2147483662" r:id="rId4"/>
    <p:sldLayoutId id="2147483686" r:id="rId5"/>
    <p:sldLayoutId id="2147483663" r:id="rId6"/>
    <p:sldLayoutId id="2147483679" r:id="rId7"/>
    <p:sldLayoutId id="2147483664" r:id="rId8"/>
    <p:sldLayoutId id="2147483666" r:id="rId9"/>
    <p:sldLayoutId id="2147483667" r:id="rId10"/>
    <p:sldLayoutId id="2147483672" r:id="rId11"/>
    <p:sldLayoutId id="2147483680" r:id="rId12"/>
    <p:sldLayoutId id="2147483673" r:id="rId13"/>
    <p:sldLayoutId id="2147483674" r:id="rId14"/>
    <p:sldLayoutId id="2147483675" r:id="rId15"/>
    <p:sldLayoutId id="2147483670" r:id="rId16"/>
    <p:sldLayoutId id="2147483676" r:id="rId17"/>
    <p:sldLayoutId id="2147483678" r:id="rId18"/>
    <p:sldLayoutId id="2147483681" r:id="rId19"/>
    <p:sldLayoutId id="2147483682" r:id="rId20"/>
    <p:sldLayoutId id="2147483683" r:id="rId21"/>
    <p:sldLayoutId id="2147483687" r:id="rId22"/>
    <p:sldLayoutId id="2147483685" r:id="rId23"/>
    <p:sldLayoutId id="2147483677" r:id="rId2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COVEA - FIDELIA Assistance</a:t>
            </a:r>
          </a:p>
        </p:txBody>
      </p:sp>
      <p:sp>
        <p:nvSpPr>
          <p:cNvPr id="3" name="Sous-titre 2"/>
          <p:cNvSpPr>
            <a:spLocks noGrp="1"/>
          </p:cNvSpPr>
          <p:nvPr>
            <p:ph type="subTitle" idx="1"/>
          </p:nvPr>
        </p:nvSpPr>
        <p:spPr>
          <a:xfrm>
            <a:off x="2286000" y="3680418"/>
            <a:ext cx="4572000" cy="978668"/>
          </a:xfrm>
        </p:spPr>
        <p:txBody>
          <a:bodyPr>
            <a:normAutofit fontScale="77500" lnSpcReduction="20000"/>
          </a:bodyPr>
          <a:lstStyle/>
          <a:p>
            <a:r>
              <a:rPr lang="fr-FR" sz="1900" dirty="0"/>
              <a:t>Expertise portant sur le projet ECOUTE PEDAGOGIQUE</a:t>
            </a:r>
          </a:p>
          <a:p>
            <a:r>
              <a:rPr lang="fr-FR" dirty="0"/>
              <a:t>Synthèse du rapport</a:t>
            </a:r>
          </a:p>
          <a:p>
            <a:r>
              <a:rPr lang="fr-FR" dirty="0"/>
              <a:t>2 mars 2022</a:t>
            </a:r>
          </a:p>
        </p:txBody>
      </p:sp>
    </p:spTree>
    <p:extLst>
      <p:ext uri="{BB962C8B-B14F-4D97-AF65-F5344CB8AC3E}">
        <p14:creationId xmlns:p14="http://schemas.microsoft.com/office/powerpoint/2010/main" val="3360718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rgbClr val="C00000"/>
                </a:solidFill>
              </a:rPr>
              <a:t>Remerciements</a:t>
            </a:r>
          </a:p>
        </p:txBody>
      </p:sp>
      <p:sp>
        <p:nvSpPr>
          <p:cNvPr id="6" name="ZoneTexte 5"/>
          <p:cNvSpPr txBox="1"/>
          <p:nvPr/>
        </p:nvSpPr>
        <p:spPr>
          <a:xfrm>
            <a:off x="260684" y="5217632"/>
            <a:ext cx="3701206" cy="861774"/>
          </a:xfrm>
          <a:prstGeom prst="rect">
            <a:avLst/>
          </a:prstGeom>
          <a:solidFill>
            <a:schemeClr val="bg1">
              <a:lumMod val="85000"/>
            </a:schemeClr>
          </a:solidFill>
        </p:spPr>
        <p:txBody>
          <a:bodyPr wrap="square" rtlCol="0">
            <a:spAutoFit/>
          </a:bodyPr>
          <a:lstStyle/>
          <a:p>
            <a:r>
              <a:rPr lang="fr-FR" sz="1400" b="1" dirty="0"/>
              <a:t>LES INTERVENANTS ISAST :</a:t>
            </a:r>
          </a:p>
          <a:p>
            <a:r>
              <a:rPr lang="fr-FR" sz="1200" dirty="0"/>
              <a:t>M Bruno SCHROEDER, chargé de projet</a:t>
            </a:r>
          </a:p>
          <a:p>
            <a:r>
              <a:rPr lang="fr-FR" sz="1200" dirty="0"/>
              <a:t>Mmes Blodine CANAL, Lucie BREART et M Valentin GALL, consultants.</a:t>
            </a:r>
          </a:p>
        </p:txBody>
      </p:sp>
      <p:sp>
        <p:nvSpPr>
          <p:cNvPr id="7" name="Espace réservé du texte 3"/>
          <p:cNvSpPr>
            <a:spLocks noGrp="1"/>
          </p:cNvSpPr>
          <p:nvPr>
            <p:ph idx="1"/>
          </p:nvPr>
        </p:nvSpPr>
        <p:spPr>
          <a:xfrm>
            <a:off x="493295" y="1178418"/>
            <a:ext cx="8145378" cy="2518939"/>
          </a:xfrm>
        </p:spPr>
        <p:txBody>
          <a:bodyPr vert="horz" lIns="91440" tIns="45720" rIns="91440" bIns="45720" rtlCol="0" anchor="t">
            <a:noAutofit/>
          </a:bodyPr>
          <a:lstStyle/>
          <a:p>
            <a:pPr marL="0" indent="0" algn="just">
              <a:buNone/>
            </a:pPr>
            <a:r>
              <a:rPr lang="fr-FR" i="1" dirty="0"/>
              <a:t>Votre instance a mandaté notre cabinet pour procéder à une expertise dans le cadre de l’information/consultation portant sur le projet de déploiement du dispositif Ecoute Pédagogique.</a:t>
            </a:r>
          </a:p>
          <a:p>
            <a:pPr marL="0" indent="0">
              <a:buNone/>
            </a:pPr>
            <a:r>
              <a:rPr lang="fr-FR" i="1" dirty="0">
                <a:solidFill>
                  <a:schemeClr val="tx1"/>
                </a:solidFill>
                <a:latin typeface="Calibri"/>
                <a:cs typeface="Calibri"/>
              </a:rPr>
              <a:t>Nous tenons à remercier les membres du CSE COVEA Le Mans pour la confiance qu’ils nous ont accordée au long de cette mission d’expertise, ainsi que l’accueil qui nous a été réservé.</a:t>
            </a:r>
          </a:p>
          <a:p>
            <a:pPr marL="0" indent="0">
              <a:buNone/>
            </a:pPr>
            <a:r>
              <a:rPr lang="fr-FR" i="1" dirty="0">
                <a:solidFill>
                  <a:schemeClr val="tx1"/>
                </a:solidFill>
                <a:latin typeface="Calibri"/>
                <a:cs typeface="Calibri"/>
              </a:rPr>
              <a:t>Nous tenons également à remercier les CA (16), ST (7) et managers d’équipe (10) qui ont accepté de s’entretenir avec nous sur la réalité de leur travail actuel et sur le projet.</a:t>
            </a:r>
          </a:p>
          <a:p>
            <a:pPr marL="10795" indent="0" algn="just">
              <a:buNone/>
            </a:pPr>
            <a:r>
              <a:rPr lang="fr-FR" i="1" dirty="0"/>
              <a:t>Nous remercions également les membres de la Direction et de l’équipe projet que nous avons pu rencontrer ou interviewer à distance pour leur collaboration et leur disponibilité.</a:t>
            </a:r>
            <a:endParaRPr lang="fr-FR" i="1" dirty="0">
              <a:highlight>
                <a:srgbClr val="FFFF00"/>
              </a:highlight>
            </a:endParaRPr>
          </a:p>
          <a:p>
            <a:pPr marL="0" indent="0" algn="just">
              <a:buNone/>
            </a:pPr>
            <a:endParaRPr lang="fr-FR" i="1" dirty="0">
              <a:solidFill>
                <a:schemeClr val="tx1"/>
              </a:solidFill>
            </a:endParaRPr>
          </a:p>
          <a:p>
            <a:pPr marL="0" indent="0" algn="r">
              <a:buNone/>
            </a:pPr>
            <a:r>
              <a:rPr lang="fr-FR" i="1" dirty="0">
                <a:solidFill>
                  <a:srgbClr val="404041"/>
                </a:solidFill>
                <a:latin typeface="Calibri"/>
                <a:cs typeface="Calibri"/>
              </a:rPr>
              <a:t>Paris, le 2 mars 2022</a:t>
            </a:r>
          </a:p>
        </p:txBody>
      </p:sp>
      <p:sp>
        <p:nvSpPr>
          <p:cNvPr id="3" name="Espace réservé du pied de page 2">
            <a:extLst>
              <a:ext uri="{FF2B5EF4-FFF2-40B4-BE49-F238E27FC236}">
                <a16:creationId xmlns:a16="http://schemas.microsoft.com/office/drawing/2014/main" xmlns="" id="{5ABA403F-4648-4773-BFDE-68278C60D0E0}"/>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4" name="Espace réservé du numéro de diapositive 3">
            <a:extLst>
              <a:ext uri="{FF2B5EF4-FFF2-40B4-BE49-F238E27FC236}">
                <a16:creationId xmlns:a16="http://schemas.microsoft.com/office/drawing/2014/main" xmlns="" id="{F006E3CD-D87D-4BFB-9602-9A09918CD21B}"/>
              </a:ext>
            </a:extLst>
          </p:cNvPr>
          <p:cNvSpPr>
            <a:spLocks noGrp="1"/>
          </p:cNvSpPr>
          <p:nvPr>
            <p:ph type="sldNum" sz="quarter" idx="12"/>
          </p:nvPr>
        </p:nvSpPr>
        <p:spPr/>
        <p:txBody>
          <a:bodyPr/>
          <a:lstStyle/>
          <a:p>
            <a:fld id="{1C74E525-CA8B-BD4D-ADFF-5AFBD315E1CD}" type="slidenum">
              <a:rPr lang="fr-FR" smtClean="0"/>
              <a:pPr/>
              <a:t>2</a:t>
            </a:fld>
            <a:endParaRPr lang="fr-FR" dirty="0"/>
          </a:p>
        </p:txBody>
      </p:sp>
    </p:spTree>
    <p:extLst>
      <p:ext uri="{BB962C8B-B14F-4D97-AF65-F5344CB8AC3E}">
        <p14:creationId xmlns:p14="http://schemas.microsoft.com/office/powerpoint/2010/main" val="2555037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a:extLst>
              <a:ext uri="{FF2B5EF4-FFF2-40B4-BE49-F238E27FC236}">
                <a16:creationId xmlns:a16="http://schemas.microsoft.com/office/drawing/2014/main" xmlns="" id="{EF76FC4B-AD2E-443B-9204-6973587A8A2E}"/>
              </a:ext>
            </a:extLst>
          </p:cNvPr>
          <p:cNvSpPr>
            <a:spLocks noGrp="1"/>
          </p:cNvSpPr>
          <p:nvPr>
            <p:ph type="title"/>
          </p:nvPr>
        </p:nvSpPr>
        <p:spPr/>
        <p:txBody>
          <a:bodyPr/>
          <a:lstStyle/>
          <a:p>
            <a:r>
              <a:rPr lang="fr-FR" dirty="0"/>
              <a:t>1- Principales conclusions</a:t>
            </a:r>
          </a:p>
        </p:txBody>
      </p:sp>
      <p:pic>
        <p:nvPicPr>
          <p:cNvPr id="5" name="Image 4">
            <a:extLst>
              <a:ext uri="{FF2B5EF4-FFF2-40B4-BE49-F238E27FC236}">
                <a16:creationId xmlns:a16="http://schemas.microsoft.com/office/drawing/2014/main" xmlns="" id="{0526422A-7A3F-4543-978C-515A2F71F90E}"/>
              </a:ext>
            </a:extLst>
          </p:cNvPr>
          <p:cNvPicPr>
            <a:picLocks noChangeAspect="1"/>
          </p:cNvPicPr>
          <p:nvPr/>
        </p:nvPicPr>
        <p:blipFill>
          <a:blip r:embed="rId2"/>
          <a:stretch>
            <a:fillRect/>
          </a:stretch>
        </p:blipFill>
        <p:spPr>
          <a:xfrm>
            <a:off x="323271" y="3744733"/>
            <a:ext cx="1832174" cy="1832174"/>
          </a:xfrm>
          <a:prstGeom prst="rect">
            <a:avLst/>
          </a:prstGeom>
        </p:spPr>
      </p:pic>
      <p:sp>
        <p:nvSpPr>
          <p:cNvPr id="2" name="Espace réservé du pied de page 1">
            <a:extLst>
              <a:ext uri="{FF2B5EF4-FFF2-40B4-BE49-F238E27FC236}">
                <a16:creationId xmlns:a16="http://schemas.microsoft.com/office/drawing/2014/main" xmlns="" id="{227EAB54-E285-4354-8455-3A1E9B7272A5}"/>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3" name="Espace réservé du numéro de diapositive 2">
            <a:extLst>
              <a:ext uri="{FF2B5EF4-FFF2-40B4-BE49-F238E27FC236}">
                <a16:creationId xmlns:a16="http://schemas.microsoft.com/office/drawing/2014/main" xmlns="" id="{E206611A-7703-418E-98C5-018B081E4C2A}"/>
              </a:ext>
            </a:extLst>
          </p:cNvPr>
          <p:cNvSpPr>
            <a:spLocks noGrp="1"/>
          </p:cNvSpPr>
          <p:nvPr>
            <p:ph type="sldNum" sz="quarter" idx="12"/>
          </p:nvPr>
        </p:nvSpPr>
        <p:spPr/>
        <p:txBody>
          <a:bodyPr/>
          <a:lstStyle/>
          <a:p>
            <a:fld id="{1C74E525-CA8B-BD4D-ADFF-5AFBD315E1CD}" type="slidenum">
              <a:rPr lang="fr-FR" smtClean="0"/>
              <a:pPr/>
              <a:t>3</a:t>
            </a:fld>
            <a:endParaRPr lang="fr-FR" dirty="0"/>
          </a:p>
        </p:txBody>
      </p:sp>
    </p:spTree>
    <p:extLst>
      <p:ext uri="{BB962C8B-B14F-4D97-AF65-F5344CB8AC3E}">
        <p14:creationId xmlns:p14="http://schemas.microsoft.com/office/powerpoint/2010/main" val="3956509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xmlns="" id="{9E5494FE-AC9C-49CA-B500-565E13E3C531}"/>
              </a:ext>
            </a:extLst>
          </p:cNvPr>
          <p:cNvSpPr>
            <a:spLocks noGrp="1"/>
          </p:cNvSpPr>
          <p:nvPr>
            <p:ph type="title"/>
          </p:nvPr>
        </p:nvSpPr>
        <p:spPr/>
        <p:txBody>
          <a:bodyPr/>
          <a:lstStyle/>
          <a:p>
            <a:r>
              <a:rPr lang="fr-FR" dirty="0"/>
              <a:t>Raisons d’être et principaux apports du projet</a:t>
            </a:r>
          </a:p>
        </p:txBody>
      </p:sp>
      <p:sp>
        <p:nvSpPr>
          <p:cNvPr id="7" name="Espace réservé du contenu 6">
            <a:extLst>
              <a:ext uri="{FF2B5EF4-FFF2-40B4-BE49-F238E27FC236}">
                <a16:creationId xmlns:a16="http://schemas.microsoft.com/office/drawing/2014/main" xmlns="" id="{3B9619B4-CAEE-4338-8F0E-8950F4900D65}"/>
              </a:ext>
            </a:extLst>
          </p:cNvPr>
          <p:cNvSpPr>
            <a:spLocks noGrp="1"/>
          </p:cNvSpPr>
          <p:nvPr>
            <p:ph idx="1"/>
          </p:nvPr>
        </p:nvSpPr>
        <p:spPr>
          <a:xfrm>
            <a:off x="409075" y="982579"/>
            <a:ext cx="8145378" cy="4965031"/>
          </a:xfrm>
        </p:spPr>
        <p:txBody>
          <a:bodyPr/>
          <a:lstStyle/>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L’évolution proposée par Ecoute Pédagogique peut se justifier dans un contexte où le niveau important de télétravail et l’asynchronie des présences managers/salariés rend partiellement inopérant le dispositif d’écoutes à chaud pratiqué depuis quelques années. </a:t>
            </a:r>
          </a:p>
          <a:p>
            <a:pPr marL="11112" indent="0" algn="just">
              <a:spcBef>
                <a:spcPts val="600"/>
              </a:spcBef>
              <a:buNone/>
            </a:pPr>
            <a:r>
              <a:rPr lang="fr-FR" sz="1800" b="1" dirty="0">
                <a:latin typeface="Arial Narrow" panose="020B0606020202030204" pitchFamily="34" charset="0"/>
                <a:ea typeface="Times New Roman" panose="02020603050405020304" pitchFamily="18" charset="0"/>
                <a:cs typeface="Times New Roman" panose="02020603050405020304" pitchFamily="18" charset="0"/>
              </a:rPr>
              <a:t>Par ailleurs, </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la pratique des enregistrements des interactions clients/salariés des entreprises est devenue très courante dans les entreprises surtout en B2C, </a:t>
            </a:r>
            <a:r>
              <a:rPr lang="fr-FR" sz="1800" b="1" dirty="0">
                <a:latin typeface="Arial Narrow" panose="020B0606020202030204" pitchFamily="34" charset="0"/>
                <a:ea typeface="Times New Roman" panose="02020603050405020304" pitchFamily="18" charset="0"/>
                <a:cs typeface="Times New Roman" panose="02020603050405020304" pitchFamily="18" charset="0"/>
              </a:rPr>
              <a:t>dans un objectif d’</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amélioration de l’expérience client et de la qualité mais aussi de traçabilité et de sécurité juridique.</a:t>
            </a:r>
          </a:p>
          <a:p>
            <a:pPr marL="11112" indent="0" algn="just">
              <a:spcBef>
                <a:spcPts val="600"/>
              </a:spcBef>
              <a:buNone/>
            </a:pPr>
            <a:r>
              <a:rPr lang="fr-FR" sz="1800" b="1" dirty="0">
                <a:latin typeface="Arial Narrow" panose="020B0606020202030204" pitchFamily="34" charset="0"/>
                <a:ea typeface="Times New Roman" panose="02020603050405020304" pitchFamily="18" charset="0"/>
                <a:cs typeface="Times New Roman" panose="02020603050405020304" pitchFamily="18" charset="0"/>
              </a:rPr>
              <a:t>Par rapport à Ecoute et Moi, l</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’évolution proposée par le projet Ecoute Pédagogique offrirait désormais la possibilité, en outillant le processus:</a:t>
            </a:r>
          </a:p>
          <a:p>
            <a:pPr lvl="1">
              <a:spcBef>
                <a:spcPts val="600"/>
              </a:spcBef>
            </a:pPr>
            <a:r>
              <a:rPr lang="fr-FR" sz="1600" b="1" dirty="0">
                <a:effectLst/>
                <a:latin typeface="Arial Narrow" panose="020B0606020202030204" pitchFamily="34" charset="0"/>
                <a:ea typeface="Times New Roman" panose="02020603050405020304" pitchFamily="18" charset="0"/>
                <a:cs typeface="Times New Roman" panose="02020603050405020304" pitchFamily="18" charset="0"/>
              </a:rPr>
              <a:t> d’enregistrer les communications téléphoniques des assurés, permettant leur réécoute à froid à des fins pédagogiques, </a:t>
            </a:r>
          </a:p>
          <a:p>
            <a:pPr lvl="1">
              <a:spcBef>
                <a:spcPts val="600"/>
              </a:spcBef>
            </a:pPr>
            <a:r>
              <a:rPr lang="fr-FR" sz="1600" b="1" dirty="0">
                <a:effectLst/>
                <a:latin typeface="Arial Narrow" panose="020B0606020202030204" pitchFamily="34" charset="0"/>
                <a:ea typeface="Times New Roman" panose="02020603050405020304" pitchFamily="18" charset="0"/>
                <a:cs typeface="Times New Roman" panose="02020603050405020304" pitchFamily="18" charset="0"/>
              </a:rPr>
              <a:t>d’autoriser également des écoutes à chaud en distantiel, </a:t>
            </a:r>
          </a:p>
          <a:p>
            <a:pPr lvl="1">
              <a:spcBef>
                <a:spcPts val="600"/>
              </a:spcBef>
            </a:pPr>
            <a:r>
              <a:rPr lang="fr-FR" sz="1600" b="1" dirty="0">
                <a:effectLst/>
                <a:latin typeface="Arial Narrow" panose="020B0606020202030204" pitchFamily="34" charset="0"/>
                <a:ea typeface="Times New Roman" panose="02020603050405020304" pitchFamily="18" charset="0"/>
                <a:cs typeface="Times New Roman" panose="02020603050405020304" pitchFamily="18" charset="0"/>
              </a:rPr>
              <a:t>de digitaliser le processus d’évaluation et d’historiser les évaluations, </a:t>
            </a:r>
          </a:p>
          <a:p>
            <a:pPr lvl="1">
              <a:spcBef>
                <a:spcPts val="600"/>
              </a:spcBef>
            </a:pPr>
            <a:r>
              <a:rPr lang="fr-FR" sz="1600" b="1" dirty="0">
                <a:effectLst/>
                <a:latin typeface="Arial Narrow" panose="020B0606020202030204" pitchFamily="34" charset="0"/>
                <a:ea typeface="Times New Roman" panose="02020603050405020304" pitchFamily="18" charset="0"/>
                <a:cs typeface="Times New Roman" panose="02020603050405020304" pitchFamily="18" charset="0"/>
              </a:rPr>
              <a:t>de faire participer le salarié à l’évaluation à côté de son manager.</a:t>
            </a:r>
          </a:p>
          <a:p>
            <a:pPr marL="11112" indent="0">
              <a:buNone/>
            </a:pPr>
            <a:endParaRPr lang="fr-FR" sz="1800" dirty="0"/>
          </a:p>
        </p:txBody>
      </p:sp>
      <p:sp>
        <p:nvSpPr>
          <p:cNvPr id="4" name="Espace réservé du pied de page 3">
            <a:extLst>
              <a:ext uri="{FF2B5EF4-FFF2-40B4-BE49-F238E27FC236}">
                <a16:creationId xmlns:a16="http://schemas.microsoft.com/office/drawing/2014/main" xmlns="" id="{055A21E5-980B-497E-957E-0431DD029CE8}"/>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EAA14C74-262A-4F74-A501-31105B34299C}"/>
              </a:ext>
            </a:extLst>
          </p:cNvPr>
          <p:cNvSpPr>
            <a:spLocks noGrp="1"/>
          </p:cNvSpPr>
          <p:nvPr>
            <p:ph type="sldNum" sz="quarter" idx="12"/>
          </p:nvPr>
        </p:nvSpPr>
        <p:spPr/>
        <p:txBody>
          <a:bodyPr/>
          <a:lstStyle/>
          <a:p>
            <a:fld id="{1C74E525-CA8B-BD4D-ADFF-5AFBD315E1CD}" type="slidenum">
              <a:rPr lang="fr-FR" smtClean="0"/>
              <a:pPr/>
              <a:t>4</a:t>
            </a:fld>
            <a:endParaRPr lang="fr-FR" dirty="0"/>
          </a:p>
        </p:txBody>
      </p:sp>
    </p:spTree>
    <p:extLst>
      <p:ext uri="{BB962C8B-B14F-4D97-AF65-F5344CB8AC3E}">
        <p14:creationId xmlns:p14="http://schemas.microsoft.com/office/powerpoint/2010/main" val="2104841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xmlns="" id="{9E5494FE-AC9C-49CA-B500-565E13E3C531}"/>
              </a:ext>
            </a:extLst>
          </p:cNvPr>
          <p:cNvSpPr>
            <a:spLocks noGrp="1"/>
          </p:cNvSpPr>
          <p:nvPr>
            <p:ph type="title"/>
          </p:nvPr>
        </p:nvSpPr>
        <p:spPr/>
        <p:txBody>
          <a:bodyPr/>
          <a:lstStyle/>
          <a:p>
            <a:r>
              <a:rPr lang="fr-FR" dirty="0"/>
              <a:t>Le sens du projet est questionné par les salariés…</a:t>
            </a:r>
          </a:p>
        </p:txBody>
      </p:sp>
      <p:sp>
        <p:nvSpPr>
          <p:cNvPr id="7" name="Espace réservé du contenu 6">
            <a:extLst>
              <a:ext uri="{FF2B5EF4-FFF2-40B4-BE49-F238E27FC236}">
                <a16:creationId xmlns:a16="http://schemas.microsoft.com/office/drawing/2014/main" xmlns="" id="{3B9619B4-CAEE-4338-8F0E-8950F4900D65}"/>
              </a:ext>
            </a:extLst>
          </p:cNvPr>
          <p:cNvSpPr>
            <a:spLocks noGrp="1"/>
          </p:cNvSpPr>
          <p:nvPr>
            <p:ph sz="half" idx="1"/>
          </p:nvPr>
        </p:nvSpPr>
        <p:spPr>
          <a:xfrm>
            <a:off x="433137" y="890338"/>
            <a:ext cx="8333873" cy="3613483"/>
          </a:xfrm>
        </p:spPr>
        <p:txBody>
          <a:bodyPr/>
          <a:lstStyle/>
          <a:p>
            <a:pPr marL="0"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La direction énonce plusieurs objectifs d’importance et de nature diverses. En mettant l’accent sur l’objectif d’amélioration de la satisfaction client, le projet se heurte à une incompréhension des salariés et génère de fortes interrogations sur son sens.</a:t>
            </a:r>
          </a:p>
          <a:p>
            <a:pPr marL="0"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Les salariés rencontrés pointent le bon score déjà atteint par FIDELIA Assistance en termes de satisfaction client, qui ne justifie pas à leur yeux l’intensification des évaluations portée le projet, ni les moyens mis dans le projet.</a:t>
            </a:r>
          </a:p>
          <a:p>
            <a:pPr marL="0"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Ils mettent en avant également, et leurs managers aussi, que les sources d’insatisfaction client proviennent très rarement de la qualité des contacts téléphoniques et de la prise en charge par les CA ou les ST mais qu’ils sont pour l’essentiel imputables soit à l’organisation interne (durée contrainte des appels pour les ST), soit à des décisions ou des prestations (partenaires) sur lesquelles ils n’ont aucune prise.</a:t>
            </a:r>
          </a:p>
          <a:p>
            <a:pPr marL="449263" indent="-439738">
              <a:buNone/>
            </a:pPr>
            <a:endParaRPr lang="fr-FR" sz="1600" dirty="0"/>
          </a:p>
        </p:txBody>
      </p:sp>
      <p:sp>
        <p:nvSpPr>
          <p:cNvPr id="2" name="Espace réservé du contenu 1">
            <a:extLst>
              <a:ext uri="{FF2B5EF4-FFF2-40B4-BE49-F238E27FC236}">
                <a16:creationId xmlns:a16="http://schemas.microsoft.com/office/drawing/2014/main" xmlns="" id="{38DF1C6F-77D7-461A-AF10-359C995A0D3D}"/>
              </a:ext>
            </a:extLst>
          </p:cNvPr>
          <p:cNvSpPr>
            <a:spLocks noGrp="1"/>
          </p:cNvSpPr>
          <p:nvPr>
            <p:ph sz="half" idx="2"/>
          </p:nvPr>
        </p:nvSpPr>
        <p:spPr>
          <a:xfrm>
            <a:off x="782053" y="4177794"/>
            <a:ext cx="7928810" cy="2071782"/>
          </a:xfrm>
          <a:ln>
            <a:solidFill>
              <a:srgbClr val="C00000"/>
            </a:solidFill>
          </a:ln>
        </p:spPr>
        <p:txBody>
          <a:bodyPr/>
          <a:lstStyle/>
          <a:p>
            <a:pPr marL="0" lvl="0" indent="0" algn="just">
              <a:spcBef>
                <a:spcPts val="600"/>
              </a:spcBef>
              <a:buNone/>
            </a:pPr>
            <a:r>
              <a:rPr lang="fr-FR" sz="1400" i="1" dirty="0">
                <a:effectLst/>
                <a:latin typeface="Calibri" panose="020F0502020204030204" pitchFamily="34" charset="0"/>
                <a:ea typeface="Calibri" panose="020F0502020204030204" pitchFamily="34" charset="0"/>
                <a:cs typeface="Times New Roman" panose="02020603050405020304" pitchFamily="18" charset="0"/>
              </a:rPr>
              <a:t> Améliorer la satisfaction des clients des marques du groupe.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buNone/>
            </a:pPr>
            <a:r>
              <a:rPr lang="fr-FR" sz="1400" i="1" dirty="0">
                <a:effectLst/>
                <a:latin typeface="Calibri" panose="020F0502020204030204" pitchFamily="34" charset="0"/>
                <a:ea typeface="Calibri" panose="020F0502020204030204" pitchFamily="34" charset="0"/>
                <a:cs typeface="Times New Roman" panose="02020603050405020304" pitchFamily="18" charset="0"/>
              </a:rPr>
              <a:t>Permettre au salarié d’être un acteur actif de son évolution dans le poste au travers l’ajout d’une partie d’auto-évaluation.</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buNone/>
            </a:pPr>
            <a:r>
              <a:rPr lang="fr-FR" sz="1400" i="1" dirty="0">
                <a:effectLst/>
                <a:latin typeface="Calibri" panose="020F0502020204030204" pitchFamily="34" charset="0"/>
                <a:ea typeface="Calibri" panose="020F0502020204030204" pitchFamily="34" charset="0"/>
                <a:cs typeface="Times New Roman" panose="02020603050405020304" pitchFamily="18" charset="0"/>
              </a:rPr>
              <a:t>S’inscrire dans une démarche d’excellence opérationnelle en permettant l’identification des axes de progrès individuel et collectif.</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buNone/>
            </a:pPr>
            <a:r>
              <a:rPr lang="fr-FR" sz="1400" i="1" dirty="0">
                <a:effectLst/>
                <a:latin typeface="Calibri" panose="020F0502020204030204" pitchFamily="34" charset="0"/>
                <a:ea typeface="Calibri" panose="020F0502020204030204" pitchFamily="34" charset="0"/>
                <a:cs typeface="Times New Roman" panose="02020603050405020304" pitchFamily="18" charset="0"/>
              </a:rPr>
              <a:t>Pouvoir réaliser une fréquence plus élevée d’écoute, limitée à trois par an par salarié aujourd’hui.</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buNone/>
            </a:pPr>
            <a:r>
              <a:rPr lang="fr-FR" sz="1400" i="1" dirty="0">
                <a:effectLst/>
                <a:latin typeface="Calibri" panose="020F0502020204030204" pitchFamily="34" charset="0"/>
                <a:ea typeface="Calibri" panose="020F0502020204030204" pitchFamily="34" charset="0"/>
                <a:cs typeface="Times New Roman" panose="02020603050405020304" pitchFamily="18" charset="0"/>
              </a:rPr>
              <a:t>Alléger l’organisation de la double écoute avec un outil plus ergonomique et ne nécessitant pas de contraintes de présence physique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1200" dirty="0"/>
          </a:p>
        </p:txBody>
      </p:sp>
      <p:sp>
        <p:nvSpPr>
          <p:cNvPr id="4" name="Espace réservé du pied de page 3">
            <a:extLst>
              <a:ext uri="{FF2B5EF4-FFF2-40B4-BE49-F238E27FC236}">
                <a16:creationId xmlns:a16="http://schemas.microsoft.com/office/drawing/2014/main" xmlns="" id="{055A21E5-980B-497E-957E-0431DD029CE8}"/>
              </a:ext>
            </a:extLst>
          </p:cNvPr>
          <p:cNvSpPr>
            <a:spLocks noGrp="1"/>
          </p:cNvSpPr>
          <p:nvPr>
            <p:ph type="ftr" sz="quarter" idx="11"/>
          </p:nvPr>
        </p:nvSpPr>
        <p:spPr/>
        <p:txBody>
          <a:bodyPr/>
          <a:lstStyle/>
          <a:p>
            <a:r>
              <a:rPr lang="fr-FR" dirty="0"/>
              <a:t>CSEE COVEA - Projet Ecoute Pédagogique FIDELIA Assistance - mars 2022</a:t>
            </a:r>
          </a:p>
        </p:txBody>
      </p:sp>
      <p:sp>
        <p:nvSpPr>
          <p:cNvPr id="5" name="Espace réservé du numéro de diapositive 4">
            <a:extLst>
              <a:ext uri="{FF2B5EF4-FFF2-40B4-BE49-F238E27FC236}">
                <a16:creationId xmlns:a16="http://schemas.microsoft.com/office/drawing/2014/main" xmlns="" id="{EAA14C74-262A-4F74-A501-31105B34299C}"/>
              </a:ext>
            </a:extLst>
          </p:cNvPr>
          <p:cNvSpPr>
            <a:spLocks noGrp="1"/>
          </p:cNvSpPr>
          <p:nvPr>
            <p:ph type="sldNum" sz="quarter" idx="12"/>
          </p:nvPr>
        </p:nvSpPr>
        <p:spPr/>
        <p:txBody>
          <a:bodyPr/>
          <a:lstStyle/>
          <a:p>
            <a:fld id="{1C74E525-CA8B-BD4D-ADFF-5AFBD315E1CD}" type="slidenum">
              <a:rPr lang="fr-FR" smtClean="0"/>
              <a:pPr/>
              <a:t>5</a:t>
            </a:fld>
            <a:endParaRPr lang="fr-FR" dirty="0"/>
          </a:p>
        </p:txBody>
      </p:sp>
    </p:spTree>
    <p:extLst>
      <p:ext uri="{BB962C8B-B14F-4D97-AF65-F5344CB8AC3E}">
        <p14:creationId xmlns:p14="http://schemas.microsoft.com/office/powerpoint/2010/main" val="1806200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xmlns="" id="{9E5494FE-AC9C-49CA-B500-565E13E3C531}"/>
              </a:ext>
            </a:extLst>
          </p:cNvPr>
          <p:cNvSpPr>
            <a:spLocks noGrp="1"/>
          </p:cNvSpPr>
          <p:nvPr>
            <p:ph type="title"/>
          </p:nvPr>
        </p:nvSpPr>
        <p:spPr/>
        <p:txBody>
          <a:bodyPr/>
          <a:lstStyle/>
          <a:p>
            <a:r>
              <a:rPr lang="fr-FR" dirty="0"/>
              <a:t>…dans un contexte de perte de sens au travail</a:t>
            </a:r>
          </a:p>
        </p:txBody>
      </p:sp>
      <p:sp>
        <p:nvSpPr>
          <p:cNvPr id="7" name="Espace réservé du contenu 6">
            <a:extLst>
              <a:ext uri="{FF2B5EF4-FFF2-40B4-BE49-F238E27FC236}">
                <a16:creationId xmlns:a16="http://schemas.microsoft.com/office/drawing/2014/main" xmlns="" id="{3B9619B4-CAEE-4338-8F0E-8950F4900D65}"/>
              </a:ext>
            </a:extLst>
          </p:cNvPr>
          <p:cNvSpPr>
            <a:spLocks noGrp="1"/>
          </p:cNvSpPr>
          <p:nvPr>
            <p:ph idx="1"/>
          </p:nvPr>
        </p:nvSpPr>
        <p:spPr>
          <a:xfrm>
            <a:off x="409075" y="1142999"/>
            <a:ext cx="8145378" cy="4804611"/>
          </a:xfrm>
        </p:spPr>
        <p:txBody>
          <a:bodyPr/>
          <a:lstStyle/>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Ces questionnements des salariés interviennent dans un contexte de travail caractérisé par le ressenti de contraintes renforcées, en lien avec la logique budgétaire à l’œuvre. Pour eux, la maitrise des coûts peut déboucher sur des injonctions contradictoires entre mission d’assistance et exigences d’économies. </a:t>
            </a: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La pression d’objectifs plus élevés, l’individualisation de la performance, la perte de marges de manœuvres avec une forme de standardisation du travail amènent les salariés à avoir le sentiment de ne pas être en mesure d’effectuer correctement leur travail.</a:t>
            </a: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Ils ne voient donc pas en quoi ce projet contribuerait à améliorer leurs conditions de travail,  leur permettrait de desserrer les contraintes dans lesquelles ils sont inscrits, réglerait les difficultés auxquelles ils sont confrontés ou enfin enrichirait vraiment le contenu de leur métier .</a:t>
            </a: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Nous alertons la Direction sur la perte de sens au travail que nous avons pu constater. Il s’agit d’un facteur majeur de risques psychosociaux qui peut entamer l’attachement à l’entreprise et la motivation des salariés.</a:t>
            </a:r>
          </a:p>
          <a:p>
            <a:pPr marL="449263" indent="-439738">
              <a:buNone/>
            </a:pPr>
            <a:endParaRPr lang="fr-FR" sz="1600" dirty="0">
              <a:latin typeface="Calibri" panose="020F0502020204030204" pitchFamily="34" charset="0"/>
              <a:cs typeface="Calibri" panose="020F0502020204030204" pitchFamily="34" charset="0"/>
            </a:endParaRPr>
          </a:p>
        </p:txBody>
      </p:sp>
      <p:sp>
        <p:nvSpPr>
          <p:cNvPr id="4" name="Espace réservé du pied de page 3">
            <a:extLst>
              <a:ext uri="{FF2B5EF4-FFF2-40B4-BE49-F238E27FC236}">
                <a16:creationId xmlns:a16="http://schemas.microsoft.com/office/drawing/2014/main" xmlns="" id="{055A21E5-980B-497E-957E-0431DD029CE8}"/>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EAA14C74-262A-4F74-A501-31105B34299C}"/>
              </a:ext>
            </a:extLst>
          </p:cNvPr>
          <p:cNvSpPr>
            <a:spLocks noGrp="1"/>
          </p:cNvSpPr>
          <p:nvPr>
            <p:ph type="sldNum" sz="quarter" idx="12"/>
          </p:nvPr>
        </p:nvSpPr>
        <p:spPr/>
        <p:txBody>
          <a:bodyPr/>
          <a:lstStyle/>
          <a:p>
            <a:fld id="{1C74E525-CA8B-BD4D-ADFF-5AFBD315E1CD}" type="slidenum">
              <a:rPr lang="fr-FR" smtClean="0"/>
              <a:pPr/>
              <a:t>6</a:t>
            </a:fld>
            <a:endParaRPr lang="fr-FR" dirty="0"/>
          </a:p>
        </p:txBody>
      </p:sp>
    </p:spTree>
    <p:extLst>
      <p:ext uri="{BB962C8B-B14F-4D97-AF65-F5344CB8AC3E}">
        <p14:creationId xmlns:p14="http://schemas.microsoft.com/office/powerpoint/2010/main" val="2259259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xmlns="" id="{9E5494FE-AC9C-49CA-B500-565E13E3C531}"/>
              </a:ext>
            </a:extLst>
          </p:cNvPr>
          <p:cNvSpPr>
            <a:spLocks noGrp="1"/>
          </p:cNvSpPr>
          <p:nvPr>
            <p:ph type="title"/>
          </p:nvPr>
        </p:nvSpPr>
        <p:spPr/>
        <p:txBody>
          <a:bodyPr/>
          <a:lstStyle/>
          <a:p>
            <a:r>
              <a:rPr lang="fr-FR" dirty="0"/>
              <a:t>Retour sur la conduite du projet</a:t>
            </a:r>
          </a:p>
        </p:txBody>
      </p:sp>
      <p:sp>
        <p:nvSpPr>
          <p:cNvPr id="7" name="Espace réservé du contenu 6">
            <a:extLst>
              <a:ext uri="{FF2B5EF4-FFF2-40B4-BE49-F238E27FC236}">
                <a16:creationId xmlns:a16="http://schemas.microsoft.com/office/drawing/2014/main" xmlns="" id="{3B9619B4-CAEE-4338-8F0E-8950F4900D65}"/>
              </a:ext>
            </a:extLst>
          </p:cNvPr>
          <p:cNvSpPr>
            <a:spLocks noGrp="1"/>
          </p:cNvSpPr>
          <p:nvPr>
            <p:ph idx="1"/>
          </p:nvPr>
        </p:nvSpPr>
        <p:spPr>
          <a:xfrm>
            <a:off x="409075" y="1147011"/>
            <a:ext cx="8145378" cy="5157036"/>
          </a:xfrm>
        </p:spPr>
        <p:txBody>
          <a:bodyPr/>
          <a:lstStyle/>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La mise en place d’un pilote nous apparait être une démarche très judicieuse. Elle aura permis de tester le processus et l’outil VERINT auprès d’un échantillon représentatif des métiers et activités d’assistance. Ce test </a:t>
            </a:r>
            <a:r>
              <a:rPr lang="fr-FR" sz="1800" b="1" i="1" dirty="0">
                <a:effectLst/>
                <a:latin typeface="Arial Narrow" panose="020B0606020202030204" pitchFamily="34" charset="0"/>
                <a:ea typeface="Times New Roman" panose="02020603050405020304" pitchFamily="18" charset="0"/>
                <a:cs typeface="Times New Roman" panose="02020603050405020304" pitchFamily="18" charset="0"/>
              </a:rPr>
              <a:t>« in vivo »</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 étalé sur plus d’un trimestre a fait l’objet d’un retour d’expérience qui a débouché sur de premiers ajustements.</a:t>
            </a:r>
          </a:p>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On peut regretter pour la validité du test l’absence d’implication des techniciens métiers (CQM) </a:t>
            </a:r>
            <a:r>
              <a:rPr lang="fr-FR" sz="1800" b="1" dirty="0">
                <a:latin typeface="Arial Narrow" panose="020B0606020202030204" pitchFamily="34" charset="0"/>
                <a:ea typeface="Times New Roman" panose="02020603050405020304" pitchFamily="18" charset="0"/>
                <a:cs typeface="Times New Roman" panose="02020603050405020304" pitchFamily="18" charset="0"/>
              </a:rPr>
              <a:t>ainsi que </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le nombre finalement relativement faible d’auto-évaluations et d’évaluations à froid sur l’assistance Technique et de Proximité. La taille de cet échantillon limité n’a sans doute pas favorisé l’évaluation et la vérification de la dynamique d’apprentissage et d’élévation des compétences que vise le projet.</a:t>
            </a:r>
          </a:p>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Par ailleurs, les salariés participants comme ceux qui ont été informés de l’existence du pilote, regrettent l’absence de retour d’information à la suite du pilote.</a:t>
            </a:r>
          </a:p>
          <a:p>
            <a:pPr marL="0" indent="0">
              <a:buNone/>
            </a:pPr>
            <a:endParaRPr lang="fr-FR" sz="1800" dirty="0">
              <a:latin typeface="Calibri" panose="020F0502020204030204" pitchFamily="34" charset="0"/>
              <a:cs typeface="Calibri" panose="020F0502020204030204" pitchFamily="34" charset="0"/>
            </a:endParaRPr>
          </a:p>
        </p:txBody>
      </p:sp>
      <p:sp>
        <p:nvSpPr>
          <p:cNvPr id="4" name="Espace réservé du pied de page 3">
            <a:extLst>
              <a:ext uri="{FF2B5EF4-FFF2-40B4-BE49-F238E27FC236}">
                <a16:creationId xmlns:a16="http://schemas.microsoft.com/office/drawing/2014/main" xmlns="" id="{055A21E5-980B-497E-957E-0431DD029CE8}"/>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EAA14C74-262A-4F74-A501-31105B34299C}"/>
              </a:ext>
            </a:extLst>
          </p:cNvPr>
          <p:cNvSpPr>
            <a:spLocks noGrp="1"/>
          </p:cNvSpPr>
          <p:nvPr>
            <p:ph type="sldNum" sz="quarter" idx="12"/>
          </p:nvPr>
        </p:nvSpPr>
        <p:spPr/>
        <p:txBody>
          <a:bodyPr/>
          <a:lstStyle/>
          <a:p>
            <a:fld id="{1C74E525-CA8B-BD4D-ADFF-5AFBD315E1CD}" type="slidenum">
              <a:rPr lang="fr-FR" smtClean="0"/>
              <a:pPr/>
              <a:t>7</a:t>
            </a:fld>
            <a:endParaRPr lang="fr-FR" dirty="0"/>
          </a:p>
        </p:txBody>
      </p:sp>
      <p:sp>
        <p:nvSpPr>
          <p:cNvPr id="3" name="Organigramme : Alternative 2">
            <a:extLst>
              <a:ext uri="{FF2B5EF4-FFF2-40B4-BE49-F238E27FC236}">
                <a16:creationId xmlns:a16="http://schemas.microsoft.com/office/drawing/2014/main" xmlns="" id="{66B44017-4E27-4EFE-844A-E016679396BA}"/>
              </a:ext>
            </a:extLst>
          </p:cNvPr>
          <p:cNvSpPr/>
          <p:nvPr/>
        </p:nvSpPr>
        <p:spPr>
          <a:xfrm>
            <a:off x="1592179" y="5266301"/>
            <a:ext cx="5662863" cy="889375"/>
          </a:xfrm>
          <a:prstGeom prst="flowChartAlternateProcess">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CA Proximité: 2 autoévaluations + 2 évaluations manager</a:t>
            </a:r>
          </a:p>
          <a:p>
            <a:pPr algn="ctr"/>
            <a:r>
              <a:rPr lang="fr-FR" sz="1400" dirty="0"/>
              <a:t>CA Technique:  4 autoévaluations + 2 évaluations manager</a:t>
            </a:r>
          </a:p>
        </p:txBody>
      </p:sp>
    </p:spTree>
    <p:extLst>
      <p:ext uri="{BB962C8B-B14F-4D97-AF65-F5344CB8AC3E}">
        <p14:creationId xmlns:p14="http://schemas.microsoft.com/office/powerpoint/2010/main" val="1636617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xmlns="" id="{9E5494FE-AC9C-49CA-B500-565E13E3C531}"/>
              </a:ext>
            </a:extLst>
          </p:cNvPr>
          <p:cNvSpPr>
            <a:spLocks noGrp="1"/>
          </p:cNvSpPr>
          <p:nvPr>
            <p:ph type="title"/>
          </p:nvPr>
        </p:nvSpPr>
        <p:spPr/>
        <p:txBody>
          <a:bodyPr/>
          <a:lstStyle/>
          <a:p>
            <a:r>
              <a:rPr lang="fr-FR" dirty="0"/>
              <a:t>Des retours d’expérience des salariés nuancés</a:t>
            </a:r>
          </a:p>
        </p:txBody>
      </p:sp>
      <p:sp>
        <p:nvSpPr>
          <p:cNvPr id="7" name="Espace réservé du contenu 6">
            <a:extLst>
              <a:ext uri="{FF2B5EF4-FFF2-40B4-BE49-F238E27FC236}">
                <a16:creationId xmlns:a16="http://schemas.microsoft.com/office/drawing/2014/main" xmlns="" id="{3B9619B4-CAEE-4338-8F0E-8950F4900D65}"/>
              </a:ext>
            </a:extLst>
          </p:cNvPr>
          <p:cNvSpPr>
            <a:spLocks noGrp="1"/>
          </p:cNvSpPr>
          <p:nvPr>
            <p:ph idx="1"/>
          </p:nvPr>
        </p:nvSpPr>
        <p:spPr>
          <a:xfrm>
            <a:off x="497150" y="876336"/>
            <a:ext cx="8315499" cy="5026614"/>
          </a:xfrm>
        </p:spPr>
        <p:txBody>
          <a:bodyPr/>
          <a:lstStyle/>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Les appréhensions que nourrissaient les salariés avant de participer au pilote ont été pour partie levées. Leurs retours sont dans l’ensemble positifs, s’agissant pour les salariés de pouvoir s’écouter, s’entendre, se corriger, constater leurs points d’amélioration et de pouvoir en échanger avec leurs managers. Ils considèrent de ce point de vue que le projet est plutôt positif en termes de situations apprenantes et de possibilités de progression en compétences.</a:t>
            </a:r>
          </a:p>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En revanche, ils appréhendent plus fortement l’intensification marquée du nombre d’évaluations, qui engendre le sentiment d’une évaluation en continu. Ils appréhendent aussi les implications potentielles de ce processus en termes de surveillance et de contrôle. Certes la charte se veut protectrice des salariés en excluant une utilisation des évaluations à des fins de notation ou de mesures disciplinaires mais les salariés ne sont pas totalement rassurés sur ces aspects. Ils craignent notamment que les évaluations ne soient utilisées « à charge » pour justifier des décisions salariales sélectives.</a:t>
            </a:r>
          </a:p>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Au-delà, ils s’interrogent sur les conséquences potentielles du projet </a:t>
            </a:r>
            <a:r>
              <a:rPr lang="fr-FR" sz="1800" b="1" dirty="0">
                <a:latin typeface="Arial Narrow" panose="020B0606020202030204" pitchFamily="34" charset="0"/>
                <a:ea typeface="Times New Roman" panose="02020603050405020304" pitchFamily="18" charset="0"/>
                <a:cs typeface="Times New Roman" panose="02020603050405020304" pitchFamily="18" charset="0"/>
              </a:rPr>
              <a:t>en termes d’</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homogénéisation des pratiques et de standardisation des assistances en ligne (mise en place de scripts, éléments de langage partagés), au détriment de leur personnalité et de leurs marges de manœuvre, donc de l’intérêt du métier.</a:t>
            </a:r>
          </a:p>
          <a:p>
            <a:pPr marL="11112" indent="0" algn="just">
              <a:spcBef>
                <a:spcPts val="600"/>
              </a:spcBef>
              <a:buNone/>
            </a:pPr>
            <a:endParaRPr lang="fr-FR" sz="1800" b="1"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449263" indent="-439738">
              <a:buNone/>
            </a:pPr>
            <a:endParaRPr lang="fr-FR" sz="1600" dirty="0">
              <a:latin typeface="Calibri" panose="020F0502020204030204" pitchFamily="34" charset="0"/>
              <a:cs typeface="Calibri" panose="020F0502020204030204" pitchFamily="34" charset="0"/>
            </a:endParaRPr>
          </a:p>
          <a:p>
            <a:pPr marL="917575" lvl="1" indent="-342900">
              <a:buAutoNum type="arabicPeriod"/>
            </a:pPr>
            <a:endParaRPr lang="fr-FR" sz="1600" dirty="0">
              <a:latin typeface="Calibri" panose="020F0502020204030204" pitchFamily="34" charset="0"/>
              <a:cs typeface="Calibri" panose="020F0502020204030204" pitchFamily="34" charset="0"/>
            </a:endParaRPr>
          </a:p>
        </p:txBody>
      </p:sp>
      <p:sp>
        <p:nvSpPr>
          <p:cNvPr id="4" name="Espace réservé du pied de page 3">
            <a:extLst>
              <a:ext uri="{FF2B5EF4-FFF2-40B4-BE49-F238E27FC236}">
                <a16:creationId xmlns:a16="http://schemas.microsoft.com/office/drawing/2014/main" xmlns="" id="{055A21E5-980B-497E-957E-0431DD029CE8}"/>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EAA14C74-262A-4F74-A501-31105B34299C}"/>
              </a:ext>
            </a:extLst>
          </p:cNvPr>
          <p:cNvSpPr>
            <a:spLocks noGrp="1"/>
          </p:cNvSpPr>
          <p:nvPr>
            <p:ph type="sldNum" sz="quarter" idx="12"/>
          </p:nvPr>
        </p:nvSpPr>
        <p:spPr/>
        <p:txBody>
          <a:bodyPr/>
          <a:lstStyle/>
          <a:p>
            <a:fld id="{1C74E525-CA8B-BD4D-ADFF-5AFBD315E1CD}" type="slidenum">
              <a:rPr lang="fr-FR" smtClean="0"/>
              <a:pPr/>
              <a:t>8</a:t>
            </a:fld>
            <a:endParaRPr lang="fr-FR" dirty="0"/>
          </a:p>
        </p:txBody>
      </p:sp>
    </p:spTree>
    <p:extLst>
      <p:ext uri="{BB962C8B-B14F-4D97-AF65-F5344CB8AC3E}">
        <p14:creationId xmlns:p14="http://schemas.microsoft.com/office/powerpoint/2010/main" val="2245356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xmlns="" id="{9E5494FE-AC9C-49CA-B500-565E13E3C531}"/>
              </a:ext>
            </a:extLst>
          </p:cNvPr>
          <p:cNvSpPr>
            <a:spLocks noGrp="1"/>
          </p:cNvSpPr>
          <p:nvPr>
            <p:ph type="title"/>
          </p:nvPr>
        </p:nvSpPr>
        <p:spPr/>
        <p:txBody>
          <a:bodyPr/>
          <a:lstStyle/>
          <a:p>
            <a:r>
              <a:rPr lang="fr-FR" dirty="0"/>
              <a:t>L’auto-évaluation: un changement important pour les salariés</a:t>
            </a:r>
          </a:p>
        </p:txBody>
      </p:sp>
      <p:sp>
        <p:nvSpPr>
          <p:cNvPr id="7" name="Espace réservé du contenu 6">
            <a:extLst>
              <a:ext uri="{FF2B5EF4-FFF2-40B4-BE49-F238E27FC236}">
                <a16:creationId xmlns:a16="http://schemas.microsoft.com/office/drawing/2014/main" xmlns="" id="{3B9619B4-CAEE-4338-8F0E-8950F4900D65}"/>
              </a:ext>
            </a:extLst>
          </p:cNvPr>
          <p:cNvSpPr>
            <a:spLocks noGrp="1"/>
          </p:cNvSpPr>
          <p:nvPr>
            <p:ph idx="1"/>
          </p:nvPr>
        </p:nvSpPr>
        <p:spPr>
          <a:xfrm>
            <a:off x="667271" y="920996"/>
            <a:ext cx="7843066" cy="4981954"/>
          </a:xfrm>
        </p:spPr>
        <p:txBody>
          <a:bodyPr/>
          <a:lstStyle/>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La mise en place de l’auto-évaluation peut questionner certains. Il est vrai que les salariés ont déjà l’habitude des évaluations, de la grille d’évaluation utilisée par leurs managers dans Ecoute &amp; Moi et qu’ils sont impliqués dans l’échange avec le manager. </a:t>
            </a:r>
          </a:p>
          <a:p>
            <a:pPr marL="11112" indent="0" algn="just">
              <a:spcBef>
                <a:spcPts val="600"/>
              </a:spcBef>
              <a:buNone/>
            </a:pPr>
            <a:r>
              <a:rPr lang="fr-FR" sz="1800" b="1" dirty="0">
                <a:latin typeface="Arial Narrow" panose="020B0606020202030204" pitchFamily="34" charset="0"/>
                <a:ea typeface="Times New Roman" panose="02020603050405020304" pitchFamily="18" charset="0"/>
                <a:cs typeface="Times New Roman" panose="02020603050405020304" pitchFamily="18" charset="0"/>
              </a:rPr>
              <a:t>Pour autant</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 il s’agit-là d’une nouvelle responsabilité, impliquant un changement de posture , des compétences et des ressources cognitives différentes. Cela peut mettre en difficulté un salarié peu préparé à l’exercice d’auto-évaluation. </a:t>
            </a:r>
          </a:p>
          <a:p>
            <a:pPr marL="11112" indent="0" algn="just">
              <a:spcBef>
                <a:spcPts val="600"/>
              </a:spcBef>
              <a:buNone/>
            </a:pPr>
            <a:r>
              <a:rPr lang="fr-FR" sz="1800" b="1" dirty="0">
                <a:latin typeface="Arial Narrow" panose="020B0606020202030204" pitchFamily="34" charset="0"/>
                <a:ea typeface="Times New Roman" panose="02020603050405020304" pitchFamily="18" charset="0"/>
                <a:cs typeface="Times New Roman" panose="02020603050405020304" pitchFamily="18" charset="0"/>
              </a:rPr>
              <a:t>L’autoévaluation </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peut également conduire à des biais comportementaux comme la surestimation de soi ou la dévalorisation, à des choix d’enregistreme</a:t>
            </a:r>
            <a:r>
              <a:rPr lang="fr-FR" sz="1800" b="1" dirty="0">
                <a:latin typeface="Arial Narrow" panose="020B0606020202030204" pitchFamily="34" charset="0"/>
                <a:ea typeface="Times New Roman" panose="02020603050405020304" pitchFamily="18" charset="0"/>
                <a:cs typeface="Times New Roman" panose="02020603050405020304" pitchFamily="18" charset="0"/>
              </a:rPr>
              <a:t>nts plutôt « favorables» ou non </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 Du reste le management a pu constater que certains salariés participant au pilote « étaient durs avec eux-mêmes » La formation à l’auto-évaluation et un accompagnement managérial bienveillant sont donc nécessaires.</a:t>
            </a: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Rappelons également que les pratiques d’évaluation peuvent être porteuses de risques en matière de santé au travail </a:t>
            </a:r>
          </a:p>
          <a:p>
            <a:pPr marL="0" indent="-125412">
              <a:buNone/>
            </a:pPr>
            <a:endParaRPr lang="fr-FR" sz="1800" dirty="0">
              <a:latin typeface="Calibri" panose="020F0502020204030204" pitchFamily="34" charset="0"/>
              <a:cs typeface="Calibri" panose="020F0502020204030204" pitchFamily="34" charset="0"/>
            </a:endParaRPr>
          </a:p>
          <a:p>
            <a:pPr marL="574675" lvl="1" indent="0">
              <a:buNone/>
            </a:pPr>
            <a:endParaRPr lang="fr-FR" sz="1600" dirty="0">
              <a:latin typeface="Calibri" panose="020F0502020204030204" pitchFamily="34" charset="0"/>
              <a:cs typeface="Calibri" panose="020F0502020204030204" pitchFamily="34" charset="0"/>
            </a:endParaRPr>
          </a:p>
          <a:p>
            <a:pPr marL="917575" lvl="1" indent="-342900">
              <a:buAutoNum type="arabicPeriod"/>
            </a:pPr>
            <a:endParaRPr lang="fr-FR" sz="1600" dirty="0">
              <a:latin typeface="Calibri" panose="020F0502020204030204" pitchFamily="34" charset="0"/>
              <a:cs typeface="Calibri" panose="020F0502020204030204" pitchFamily="34" charset="0"/>
            </a:endParaRPr>
          </a:p>
        </p:txBody>
      </p:sp>
      <p:sp>
        <p:nvSpPr>
          <p:cNvPr id="4" name="Espace réservé du pied de page 3">
            <a:extLst>
              <a:ext uri="{FF2B5EF4-FFF2-40B4-BE49-F238E27FC236}">
                <a16:creationId xmlns:a16="http://schemas.microsoft.com/office/drawing/2014/main" xmlns="" id="{055A21E5-980B-497E-957E-0431DD029CE8}"/>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EAA14C74-262A-4F74-A501-31105B34299C}"/>
              </a:ext>
            </a:extLst>
          </p:cNvPr>
          <p:cNvSpPr>
            <a:spLocks noGrp="1"/>
          </p:cNvSpPr>
          <p:nvPr>
            <p:ph type="sldNum" sz="quarter" idx="12"/>
          </p:nvPr>
        </p:nvSpPr>
        <p:spPr/>
        <p:txBody>
          <a:bodyPr/>
          <a:lstStyle/>
          <a:p>
            <a:fld id="{1C74E525-CA8B-BD4D-ADFF-5AFBD315E1CD}" type="slidenum">
              <a:rPr lang="fr-FR" smtClean="0"/>
              <a:pPr/>
              <a:t>9</a:t>
            </a:fld>
            <a:endParaRPr lang="fr-FR" dirty="0"/>
          </a:p>
        </p:txBody>
      </p:sp>
    </p:spTree>
    <p:extLst>
      <p:ext uri="{BB962C8B-B14F-4D97-AF65-F5344CB8AC3E}">
        <p14:creationId xmlns:p14="http://schemas.microsoft.com/office/powerpoint/2010/main" val="2812399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xmlns="" id="{9E5494FE-AC9C-49CA-B500-565E13E3C531}"/>
              </a:ext>
            </a:extLst>
          </p:cNvPr>
          <p:cNvSpPr>
            <a:spLocks noGrp="1"/>
          </p:cNvSpPr>
          <p:nvPr>
            <p:ph type="title"/>
          </p:nvPr>
        </p:nvSpPr>
        <p:spPr/>
        <p:txBody>
          <a:bodyPr/>
          <a:lstStyle/>
          <a:p>
            <a:r>
              <a:rPr lang="fr-FR" dirty="0"/>
              <a:t>L’auto-évaluation: un changement important pour les salariés (suite)</a:t>
            </a:r>
          </a:p>
        </p:txBody>
      </p:sp>
      <p:sp>
        <p:nvSpPr>
          <p:cNvPr id="7" name="Espace réservé du contenu 6">
            <a:extLst>
              <a:ext uri="{FF2B5EF4-FFF2-40B4-BE49-F238E27FC236}">
                <a16:creationId xmlns:a16="http://schemas.microsoft.com/office/drawing/2014/main" xmlns="" id="{3B9619B4-CAEE-4338-8F0E-8950F4900D65}"/>
              </a:ext>
            </a:extLst>
          </p:cNvPr>
          <p:cNvSpPr>
            <a:spLocks noGrp="1"/>
          </p:cNvSpPr>
          <p:nvPr>
            <p:ph idx="1"/>
          </p:nvPr>
        </p:nvSpPr>
        <p:spPr>
          <a:xfrm>
            <a:off x="667271" y="1367160"/>
            <a:ext cx="7843066" cy="4535789"/>
          </a:xfrm>
        </p:spPr>
        <p:txBody>
          <a:bodyPr/>
          <a:lstStyle/>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Le projet responsabilise également les salariés sur deux autres dimensions:</a:t>
            </a:r>
          </a:p>
          <a:p>
            <a:pPr marL="871537" lvl="1">
              <a:spcBef>
                <a:spcPts val="600"/>
              </a:spcBef>
              <a:buFont typeface="Arial" panose="020B0604020202020204" pitchFamily="34" charset="0"/>
              <a:buChar char="•"/>
            </a:pPr>
            <a:r>
              <a:rPr lang="fr-FR" sz="1600" b="1" dirty="0">
                <a:effectLst/>
                <a:latin typeface="Arial Narrow" panose="020B0606020202030204" pitchFamily="34" charset="0"/>
                <a:ea typeface="Times New Roman" panose="02020603050405020304" pitchFamily="18" charset="0"/>
                <a:cs typeface="Times New Roman" panose="02020603050405020304" pitchFamily="18" charset="0"/>
              </a:rPr>
              <a:t>  le choix des enregistrements à conserver ou non </a:t>
            </a:r>
          </a:p>
          <a:p>
            <a:pPr marL="871537" lvl="1">
              <a:spcBef>
                <a:spcPts val="600"/>
              </a:spcBef>
              <a:buFont typeface="Arial" panose="020B0604020202020204" pitchFamily="34" charset="0"/>
              <a:buChar char="•"/>
            </a:pPr>
            <a:r>
              <a:rPr lang="fr-FR" sz="1600" b="1" dirty="0">
                <a:effectLst/>
                <a:latin typeface="Arial Narrow" panose="020B0606020202030204" pitchFamily="34" charset="0"/>
                <a:ea typeface="Times New Roman" panose="02020603050405020304" pitchFamily="18" charset="0"/>
                <a:cs typeface="Times New Roman" panose="02020603050405020304" pitchFamily="18" charset="0"/>
              </a:rPr>
              <a:t>et la mise en œuvre des consignes RGPD s’agissant d’effacer les enregistrements contenant des données personnelles et des données sensibles. </a:t>
            </a:r>
          </a:p>
          <a:p>
            <a:pPr marL="0" indent="0">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Ce dernier tri sollicitera un effort particulier des CA, notamment des CA Proximité. </a:t>
            </a:r>
          </a:p>
          <a:p>
            <a:pPr marL="0" indent="0">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Par ailleurs, la responsabilité donnée au salarié pourrait avoir une dimension juridique : le non-respect du RGPD et des consignes de la CNIL pourraient en effet avoir des conséquences fâcheuses si le secret d’un enregistrement contenant des données personnelles, indûment conservé, venait à être rompu. Or, les conditions mêmes de tris et d’effacement des enregistrements ne faciliteront pas la tâche des CA et pourront occasionner des risques. </a:t>
            </a: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Il importe donc de dégager clairement la responsabilité des CA sur ce point et d’aménager la charte en conséquence.</a:t>
            </a:r>
          </a:p>
          <a:p>
            <a:pPr marL="0" indent="-125412">
              <a:buNone/>
            </a:pPr>
            <a:endParaRPr lang="fr-FR" sz="1800" dirty="0">
              <a:latin typeface="Calibri" panose="020F0502020204030204" pitchFamily="34" charset="0"/>
              <a:cs typeface="Calibri" panose="020F0502020204030204" pitchFamily="34" charset="0"/>
            </a:endParaRPr>
          </a:p>
          <a:p>
            <a:pPr marL="574675" lvl="1" indent="0">
              <a:buNone/>
            </a:pPr>
            <a:endParaRPr lang="fr-FR" sz="1600" dirty="0">
              <a:latin typeface="Calibri" panose="020F0502020204030204" pitchFamily="34" charset="0"/>
              <a:cs typeface="Calibri" panose="020F0502020204030204" pitchFamily="34" charset="0"/>
            </a:endParaRPr>
          </a:p>
          <a:p>
            <a:pPr marL="917575" lvl="1" indent="-342900">
              <a:buAutoNum type="arabicPeriod"/>
            </a:pPr>
            <a:endParaRPr lang="fr-FR" sz="1600" dirty="0">
              <a:latin typeface="Calibri" panose="020F0502020204030204" pitchFamily="34" charset="0"/>
              <a:cs typeface="Calibri" panose="020F0502020204030204" pitchFamily="34" charset="0"/>
            </a:endParaRPr>
          </a:p>
        </p:txBody>
      </p:sp>
      <p:sp>
        <p:nvSpPr>
          <p:cNvPr id="4" name="Espace réservé du pied de page 3">
            <a:extLst>
              <a:ext uri="{FF2B5EF4-FFF2-40B4-BE49-F238E27FC236}">
                <a16:creationId xmlns:a16="http://schemas.microsoft.com/office/drawing/2014/main" xmlns="" id="{055A21E5-980B-497E-957E-0431DD029CE8}"/>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EAA14C74-262A-4F74-A501-31105B34299C}"/>
              </a:ext>
            </a:extLst>
          </p:cNvPr>
          <p:cNvSpPr>
            <a:spLocks noGrp="1"/>
          </p:cNvSpPr>
          <p:nvPr>
            <p:ph type="sldNum" sz="quarter" idx="12"/>
          </p:nvPr>
        </p:nvSpPr>
        <p:spPr/>
        <p:txBody>
          <a:bodyPr/>
          <a:lstStyle/>
          <a:p>
            <a:fld id="{1C74E525-CA8B-BD4D-ADFF-5AFBD315E1CD}" type="slidenum">
              <a:rPr lang="fr-FR" smtClean="0"/>
              <a:pPr/>
              <a:t>10</a:t>
            </a:fld>
            <a:endParaRPr lang="fr-FR" dirty="0"/>
          </a:p>
        </p:txBody>
      </p:sp>
    </p:spTree>
    <p:extLst>
      <p:ext uri="{BB962C8B-B14F-4D97-AF65-F5344CB8AC3E}">
        <p14:creationId xmlns:p14="http://schemas.microsoft.com/office/powerpoint/2010/main" val="1037746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xmlns="" id="{9E5494FE-AC9C-49CA-B500-565E13E3C531}"/>
              </a:ext>
            </a:extLst>
          </p:cNvPr>
          <p:cNvSpPr>
            <a:spLocks noGrp="1"/>
          </p:cNvSpPr>
          <p:nvPr>
            <p:ph type="title"/>
          </p:nvPr>
        </p:nvSpPr>
        <p:spPr/>
        <p:txBody>
          <a:bodyPr/>
          <a:lstStyle/>
          <a:p>
            <a:r>
              <a:rPr lang="fr-FR" dirty="0"/>
              <a:t>Une charge de travail sous évaluée pour les CA et les ST</a:t>
            </a:r>
          </a:p>
        </p:txBody>
      </p:sp>
      <p:sp>
        <p:nvSpPr>
          <p:cNvPr id="7" name="Espace réservé du contenu 6">
            <a:extLst>
              <a:ext uri="{FF2B5EF4-FFF2-40B4-BE49-F238E27FC236}">
                <a16:creationId xmlns:a16="http://schemas.microsoft.com/office/drawing/2014/main" xmlns="" id="{3B9619B4-CAEE-4338-8F0E-8950F4900D65}"/>
              </a:ext>
            </a:extLst>
          </p:cNvPr>
          <p:cNvSpPr>
            <a:spLocks noGrp="1"/>
          </p:cNvSpPr>
          <p:nvPr>
            <p:ph idx="1"/>
          </p:nvPr>
        </p:nvSpPr>
        <p:spPr>
          <a:xfrm>
            <a:off x="667271" y="1074197"/>
            <a:ext cx="8041723" cy="5193273"/>
          </a:xfrm>
        </p:spPr>
        <p:txBody>
          <a:bodyPr/>
          <a:lstStyle/>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Sur la base de notre analyse, le nouveau processus devrait générer une complexification supplémentaire et un accroissement de la charge pour les CA et les ST, au-delà de l’impact de 2 heures annuelles, calculé dans le projet.</a:t>
            </a:r>
          </a:p>
          <a:p>
            <a:pPr marL="11112" indent="0">
              <a:spcBef>
                <a:spcPts val="600"/>
              </a:spcBef>
              <a:buNone/>
            </a:pPr>
            <a:r>
              <a:rPr lang="fr-FR" sz="1800" b="1" dirty="0">
                <a:latin typeface="Arial Narrow" panose="020B0606020202030204" pitchFamily="34" charset="0"/>
                <a:ea typeface="Times New Roman" panose="02020603050405020304" pitchFamily="18" charset="0"/>
                <a:cs typeface="Times New Roman" panose="02020603050405020304" pitchFamily="18" charset="0"/>
              </a:rPr>
              <a:t>L</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a sélection des enregistrements à taguer ou à effacer comme la sélection des entretiens à évaluer peuvent être rendues plus complexes par le fonctionnement de l’outil (décalage entre enregistrement et matérialisation dans l’outil pour action, outil indépendant) et la quantité des enregistrements à trier à postériori.</a:t>
            </a: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On observe aussi que les salariés du pilote, à défaut d’avoir le temps de vraiment sélectionner les appels sur l’intérêt de leur contenu, ont été amenés à choisir des appels longs, les plus à même d’après eux de leur fournir une matière de nature à compléter la grille d’évaluation </a:t>
            </a:r>
            <a:r>
              <a:rPr lang="fr-FR" sz="1400" b="1" dirty="0">
                <a:effectLst/>
                <a:latin typeface="Arial Narrow" panose="020B0606020202030204" pitchFamily="34" charset="0"/>
                <a:ea typeface="Times New Roman" panose="02020603050405020304" pitchFamily="18" charset="0"/>
                <a:cs typeface="Times New Roman" panose="02020603050405020304" pitchFamily="18" charset="0"/>
              </a:rPr>
              <a:t>(1). </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Ce choix a forcément un impact sur le temps nécessaire à la réécoute de l’enregistrement et au remplissage de chaque grille.</a:t>
            </a:r>
            <a:endParaRPr lang="fr-FR" sz="1400" b="1"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Il est donc indispensable de mesurer précisément et plus finement la charge de travail qui découlera de l’auto-évaluation et d’adapter la planification des tâches des CA/ST afin qu’ils aient la disponibilité nécessaire.</a:t>
            </a:r>
          </a:p>
          <a:p>
            <a:pPr marL="0" indent="0">
              <a:buNone/>
            </a:pPr>
            <a:r>
              <a:rPr lang="fr-FR" sz="1200" b="1" dirty="0">
                <a:effectLst/>
                <a:latin typeface="Arial Narrow" panose="020B0606020202030204" pitchFamily="34" charset="0"/>
                <a:ea typeface="Times New Roman" panose="02020603050405020304" pitchFamily="18" charset="0"/>
                <a:cs typeface="Times New Roman" panose="02020603050405020304" pitchFamily="18" charset="0"/>
              </a:rPr>
              <a:t>(1) Rappelons qu’un manager écoute plusieurs appels à chaud aujourd’hui pour remplir une seule grille alors que l’auto-évaluation repose sur le principe d’une grille par communication.</a:t>
            </a:r>
          </a:p>
          <a:p>
            <a:pPr marL="0" indent="0">
              <a:buNone/>
            </a:pPr>
            <a:endParaRPr lang="fr-FR" sz="1800" dirty="0">
              <a:latin typeface="Calibri" panose="020F0502020204030204" pitchFamily="34" charset="0"/>
              <a:cs typeface="Calibri" panose="020F0502020204030204" pitchFamily="34" charset="0"/>
            </a:endParaRPr>
          </a:p>
          <a:p>
            <a:pPr marL="574675" lvl="1" indent="0">
              <a:buNone/>
            </a:pPr>
            <a:endParaRPr lang="fr-FR" sz="1600" dirty="0">
              <a:latin typeface="Calibri" panose="020F0502020204030204" pitchFamily="34" charset="0"/>
              <a:cs typeface="Calibri" panose="020F0502020204030204" pitchFamily="34" charset="0"/>
            </a:endParaRPr>
          </a:p>
          <a:p>
            <a:pPr marL="917575" lvl="1" indent="-342900">
              <a:buAutoNum type="arabicPeriod"/>
            </a:pPr>
            <a:endParaRPr lang="fr-FR" sz="1600" dirty="0">
              <a:latin typeface="Calibri" panose="020F0502020204030204" pitchFamily="34" charset="0"/>
              <a:cs typeface="Calibri" panose="020F0502020204030204" pitchFamily="34" charset="0"/>
            </a:endParaRPr>
          </a:p>
        </p:txBody>
      </p:sp>
      <p:sp>
        <p:nvSpPr>
          <p:cNvPr id="4" name="Espace réservé du pied de page 3">
            <a:extLst>
              <a:ext uri="{FF2B5EF4-FFF2-40B4-BE49-F238E27FC236}">
                <a16:creationId xmlns:a16="http://schemas.microsoft.com/office/drawing/2014/main" xmlns="" id="{055A21E5-980B-497E-957E-0431DD029CE8}"/>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EAA14C74-262A-4F74-A501-31105B34299C}"/>
              </a:ext>
            </a:extLst>
          </p:cNvPr>
          <p:cNvSpPr>
            <a:spLocks noGrp="1"/>
          </p:cNvSpPr>
          <p:nvPr>
            <p:ph type="sldNum" sz="quarter" idx="12"/>
          </p:nvPr>
        </p:nvSpPr>
        <p:spPr/>
        <p:txBody>
          <a:bodyPr/>
          <a:lstStyle/>
          <a:p>
            <a:fld id="{1C74E525-CA8B-BD4D-ADFF-5AFBD315E1CD}" type="slidenum">
              <a:rPr lang="fr-FR" smtClean="0"/>
              <a:pPr/>
              <a:t>11</a:t>
            </a:fld>
            <a:endParaRPr lang="fr-FR" dirty="0"/>
          </a:p>
        </p:txBody>
      </p:sp>
    </p:spTree>
    <p:extLst>
      <p:ext uri="{BB962C8B-B14F-4D97-AF65-F5344CB8AC3E}">
        <p14:creationId xmlns:p14="http://schemas.microsoft.com/office/powerpoint/2010/main" val="1099665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xmlns="" id="{9E5494FE-AC9C-49CA-B500-565E13E3C531}"/>
              </a:ext>
            </a:extLst>
          </p:cNvPr>
          <p:cNvSpPr>
            <a:spLocks noGrp="1"/>
          </p:cNvSpPr>
          <p:nvPr>
            <p:ph type="title"/>
          </p:nvPr>
        </p:nvSpPr>
        <p:spPr/>
        <p:txBody>
          <a:bodyPr/>
          <a:lstStyle/>
          <a:p>
            <a:r>
              <a:rPr lang="fr-FR" dirty="0"/>
              <a:t>Une charge de travail également sous évaluée pour les managers</a:t>
            </a:r>
          </a:p>
        </p:txBody>
      </p:sp>
      <p:sp>
        <p:nvSpPr>
          <p:cNvPr id="7" name="Espace réservé du contenu 6">
            <a:extLst>
              <a:ext uri="{FF2B5EF4-FFF2-40B4-BE49-F238E27FC236}">
                <a16:creationId xmlns:a16="http://schemas.microsoft.com/office/drawing/2014/main" xmlns="" id="{3B9619B4-CAEE-4338-8F0E-8950F4900D65}"/>
              </a:ext>
            </a:extLst>
          </p:cNvPr>
          <p:cNvSpPr>
            <a:spLocks noGrp="1"/>
          </p:cNvSpPr>
          <p:nvPr>
            <p:ph idx="1"/>
          </p:nvPr>
        </p:nvSpPr>
        <p:spPr>
          <a:xfrm>
            <a:off x="473243" y="950495"/>
            <a:ext cx="8309810" cy="4952455"/>
          </a:xfrm>
        </p:spPr>
        <p:txBody>
          <a:bodyPr/>
          <a:lstStyle/>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Le projet ne changera pas le métier des managers. En revanche , il nécessitera de leur part plus d’accompagnement des salariés et une montée en compétences.  </a:t>
            </a:r>
          </a:p>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Ils se disent tous déjà en tension sur leur charge de travail. Or cette problématique de charge sera encore plus marquée post déploiement d’Ecoute Pédagogique. De notre point de vue, le calibrage des temps nécessaires à la réalisation de l’ensemble du processus est clairement sous-évalué du fait du nombre d’actions et d’interactions attendues des managers : écouter, analyser et évaluer les enregistrements et les deux auto-évaluations faites par le salarié / choisir, écouter et analyser deux autres enregistrements / faire une évaluation supplémentaire avec le salarié lors de l’heure consacrée au debriefing / remplir 5 grilles d’évaluation…cela sans prendre en compte la durée réelle des enregistrements à écouter et sans doute réécouter.</a:t>
            </a:r>
          </a:p>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Cette sous-évaluation de la charge de travail risque de peser fortement sur la qualité et la complétude des évaluations tout comme elle pourrait dégrader les conditions de travail et de santé des managers.</a:t>
            </a:r>
          </a:p>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Par ailleurs, la situation des managers devrait connaitre une tension supplémentaire lors du trimestre de déploiement du projet du fait des accompagnements attendus d’eux et de leur implication dans les retours d’expériences avec  l’équipe projet.</a:t>
            </a:r>
          </a:p>
          <a:p>
            <a:pPr marL="0" indent="0">
              <a:buNone/>
            </a:pPr>
            <a:endParaRPr lang="fr-FR" sz="1800" dirty="0">
              <a:latin typeface="Calibri" panose="020F0502020204030204" pitchFamily="34" charset="0"/>
              <a:cs typeface="Calibri" panose="020F0502020204030204" pitchFamily="34" charset="0"/>
            </a:endParaRPr>
          </a:p>
          <a:p>
            <a:pPr marL="917575" lvl="1" indent="-342900">
              <a:buAutoNum type="arabicPeriod"/>
            </a:pPr>
            <a:endParaRPr lang="fr-FR" sz="1600" dirty="0">
              <a:latin typeface="Calibri" panose="020F0502020204030204" pitchFamily="34" charset="0"/>
              <a:cs typeface="Calibri" panose="020F0502020204030204" pitchFamily="34" charset="0"/>
            </a:endParaRPr>
          </a:p>
        </p:txBody>
      </p:sp>
      <p:sp>
        <p:nvSpPr>
          <p:cNvPr id="4" name="Espace réservé du pied de page 3">
            <a:extLst>
              <a:ext uri="{FF2B5EF4-FFF2-40B4-BE49-F238E27FC236}">
                <a16:creationId xmlns:a16="http://schemas.microsoft.com/office/drawing/2014/main" xmlns="" id="{055A21E5-980B-497E-957E-0431DD029CE8}"/>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EAA14C74-262A-4F74-A501-31105B34299C}"/>
              </a:ext>
            </a:extLst>
          </p:cNvPr>
          <p:cNvSpPr>
            <a:spLocks noGrp="1"/>
          </p:cNvSpPr>
          <p:nvPr>
            <p:ph type="sldNum" sz="quarter" idx="12"/>
          </p:nvPr>
        </p:nvSpPr>
        <p:spPr/>
        <p:txBody>
          <a:bodyPr/>
          <a:lstStyle/>
          <a:p>
            <a:fld id="{1C74E525-CA8B-BD4D-ADFF-5AFBD315E1CD}" type="slidenum">
              <a:rPr lang="fr-FR" smtClean="0"/>
              <a:pPr/>
              <a:t>12</a:t>
            </a:fld>
            <a:endParaRPr lang="fr-FR" dirty="0"/>
          </a:p>
        </p:txBody>
      </p:sp>
    </p:spTree>
    <p:extLst>
      <p:ext uri="{BB962C8B-B14F-4D97-AF65-F5344CB8AC3E}">
        <p14:creationId xmlns:p14="http://schemas.microsoft.com/office/powerpoint/2010/main" val="2932983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xmlns="" id="{055A21E5-980B-497E-957E-0431DD029CE8}"/>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EAA14C74-262A-4F74-A501-31105B34299C}"/>
              </a:ext>
            </a:extLst>
          </p:cNvPr>
          <p:cNvSpPr>
            <a:spLocks noGrp="1"/>
          </p:cNvSpPr>
          <p:nvPr>
            <p:ph type="sldNum" sz="quarter" idx="12"/>
          </p:nvPr>
        </p:nvSpPr>
        <p:spPr/>
        <p:txBody>
          <a:bodyPr/>
          <a:lstStyle/>
          <a:p>
            <a:fld id="{1C74E525-CA8B-BD4D-ADFF-5AFBD315E1CD}" type="slidenum">
              <a:rPr lang="fr-FR" smtClean="0"/>
              <a:pPr/>
              <a:t>13</a:t>
            </a:fld>
            <a:endParaRPr lang="fr-FR" dirty="0"/>
          </a:p>
        </p:txBody>
      </p:sp>
      <p:sp>
        <p:nvSpPr>
          <p:cNvPr id="6" name="Titre 5">
            <a:extLst>
              <a:ext uri="{FF2B5EF4-FFF2-40B4-BE49-F238E27FC236}">
                <a16:creationId xmlns:a16="http://schemas.microsoft.com/office/drawing/2014/main" xmlns="" id="{9E5494FE-AC9C-49CA-B500-565E13E3C531}"/>
              </a:ext>
            </a:extLst>
          </p:cNvPr>
          <p:cNvSpPr>
            <a:spLocks noGrp="1"/>
          </p:cNvSpPr>
          <p:nvPr>
            <p:ph type="title"/>
          </p:nvPr>
        </p:nvSpPr>
        <p:spPr/>
        <p:txBody>
          <a:bodyPr/>
          <a:lstStyle/>
          <a:p>
            <a:r>
              <a:rPr lang="fr-FR" dirty="0"/>
              <a:t>Une charge de travail également sous évaluée pour les managers</a:t>
            </a:r>
          </a:p>
        </p:txBody>
      </p:sp>
      <p:sp>
        <p:nvSpPr>
          <p:cNvPr id="7" name="Espace réservé du contenu 6">
            <a:extLst>
              <a:ext uri="{FF2B5EF4-FFF2-40B4-BE49-F238E27FC236}">
                <a16:creationId xmlns:a16="http://schemas.microsoft.com/office/drawing/2014/main" xmlns="" id="{3B9619B4-CAEE-4338-8F0E-8950F4900D65}"/>
              </a:ext>
            </a:extLst>
          </p:cNvPr>
          <p:cNvSpPr>
            <a:spLocks noGrp="1"/>
          </p:cNvSpPr>
          <p:nvPr>
            <p:ph type="body" sz="quarter" idx="13"/>
          </p:nvPr>
        </p:nvSpPr>
        <p:spPr/>
        <p:txBody>
          <a:bodyPr/>
          <a:lstStyle/>
          <a:p>
            <a:pPr marL="0" indent="0">
              <a:buNone/>
            </a:pPr>
            <a:r>
              <a:rPr lang="fr-FR" sz="1800" b="1" dirty="0"/>
              <a:t>Illustration du nombre d’actions et d’interactions demandées par le dispositif  Ecoute Pédagogique versus Ecoute &amp; Moi.</a:t>
            </a:r>
            <a:endParaRPr lang="fr-FR" sz="1800" b="1" dirty="0">
              <a:latin typeface="Calibri" panose="020F0502020204030204" pitchFamily="34" charset="0"/>
              <a:cs typeface="Calibri" panose="020F0502020204030204" pitchFamily="34" charset="0"/>
            </a:endParaRPr>
          </a:p>
          <a:p>
            <a:pPr marL="917575" lvl="1" indent="-342900">
              <a:buAutoNum type="arabicPeriod"/>
            </a:pPr>
            <a:endParaRPr lang="fr-FR" sz="1600" dirty="0">
              <a:latin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xmlns="" id="{B04AE7AB-3DD5-42CA-9527-E0A8E9E26AB6}"/>
              </a:ext>
            </a:extLst>
          </p:cNvPr>
          <p:cNvPicPr>
            <a:picLocks noChangeAspect="1"/>
          </p:cNvPicPr>
          <p:nvPr/>
        </p:nvPicPr>
        <p:blipFill>
          <a:blip r:embed="rId2"/>
          <a:stretch>
            <a:fillRect/>
          </a:stretch>
        </p:blipFill>
        <p:spPr>
          <a:xfrm>
            <a:off x="585217" y="2459737"/>
            <a:ext cx="8242636" cy="3916654"/>
          </a:xfrm>
          <a:prstGeom prst="rect">
            <a:avLst/>
          </a:prstGeom>
        </p:spPr>
      </p:pic>
    </p:spTree>
    <p:extLst>
      <p:ext uri="{BB962C8B-B14F-4D97-AF65-F5344CB8AC3E}">
        <p14:creationId xmlns:p14="http://schemas.microsoft.com/office/powerpoint/2010/main" val="4010846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xmlns="" id="{9E5494FE-AC9C-49CA-B500-565E13E3C531}"/>
              </a:ext>
            </a:extLst>
          </p:cNvPr>
          <p:cNvSpPr>
            <a:spLocks noGrp="1"/>
          </p:cNvSpPr>
          <p:nvPr>
            <p:ph type="title"/>
          </p:nvPr>
        </p:nvSpPr>
        <p:spPr/>
        <p:txBody>
          <a:bodyPr/>
          <a:lstStyle/>
          <a:p>
            <a:r>
              <a:rPr lang="fr-FR" dirty="0"/>
              <a:t>VERINT</a:t>
            </a:r>
          </a:p>
        </p:txBody>
      </p:sp>
      <p:sp>
        <p:nvSpPr>
          <p:cNvPr id="7" name="Espace réservé du contenu 6">
            <a:extLst>
              <a:ext uri="{FF2B5EF4-FFF2-40B4-BE49-F238E27FC236}">
                <a16:creationId xmlns:a16="http://schemas.microsoft.com/office/drawing/2014/main" xmlns="" id="{3B9619B4-CAEE-4338-8F0E-8950F4900D65}"/>
              </a:ext>
            </a:extLst>
          </p:cNvPr>
          <p:cNvSpPr>
            <a:spLocks noGrp="1"/>
          </p:cNvSpPr>
          <p:nvPr>
            <p:ph idx="1"/>
          </p:nvPr>
        </p:nvSpPr>
        <p:spPr>
          <a:xfrm>
            <a:off x="473243" y="950495"/>
            <a:ext cx="8309810" cy="4952455"/>
          </a:xfrm>
        </p:spPr>
        <p:txBody>
          <a:bodyPr/>
          <a:lstStyle/>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L’adoption de l’outil VERINT Interaction </a:t>
            </a:r>
            <a:r>
              <a:rPr lang="fr-FR" sz="1800" b="1" dirty="0" err="1">
                <a:effectLst/>
                <a:latin typeface="Arial Narrow" panose="020B0606020202030204" pitchFamily="34" charset="0"/>
                <a:ea typeface="Times New Roman" panose="02020603050405020304" pitchFamily="18" charset="0"/>
                <a:cs typeface="Times New Roman" panose="02020603050405020304" pitchFamily="18" charset="0"/>
              </a:rPr>
              <a:t>Recording</a:t>
            </a:r>
            <a:r>
              <a:rPr lang="fr-FR" sz="1800" b="1" dirty="0">
                <a:latin typeface="Arial Narrow" panose="020B0606020202030204" pitchFamily="34" charset="0"/>
                <a:ea typeface="Times New Roman" panose="02020603050405020304" pitchFamily="18" charset="0"/>
                <a:cs typeface="Times New Roman" panose="02020603050405020304" pitchFamily="18" charset="0"/>
              </a:rPr>
              <a:t>, développé par la société VERINT (US), résulte d’une décision de COVEA d’en généraliser l’utilisation, après son test chez MMA. </a:t>
            </a:r>
          </a:p>
          <a:p>
            <a:pPr marL="11112" indent="0" algn="just">
              <a:spcBef>
                <a:spcPts val="600"/>
              </a:spcBef>
              <a:buNone/>
            </a:pPr>
            <a:r>
              <a:rPr lang="fr-FR" sz="1800" b="1" dirty="0">
                <a:latin typeface="Arial Narrow" panose="020B0606020202030204" pitchFamily="34" charset="0"/>
                <a:ea typeface="Times New Roman" panose="02020603050405020304" pitchFamily="18" charset="0"/>
                <a:cs typeface="Times New Roman" panose="02020603050405020304" pitchFamily="18" charset="0"/>
              </a:rPr>
              <a:t>La direction ne prévoit pas de faire appel à d’autres fonctionnalités proposées par l’éditeur, notamment d’évoluer vers les « centres d’appels intelligents » proposés par VERINT, ce qui pourrait avoir un impact sur l’emploi.</a:t>
            </a: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Les utilisateurs de l’outil VERINT dans le cadre du pilote se sont montrés plutôt satisfaits de son fonctionnement, même s’il vient se rajouter à une liste déjà longue d’applications à ouvrir en démarrage de session.</a:t>
            </a: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La démonstration à laquelle nous avons pu assister n’appelle pas de commentaire particulier sur l’ergonomie et la praticité de l’outil, n’était la taille du bandeau des commandes d’action qui pourrait entrainer des erreurs de commande.</a:t>
            </a: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a:t>
            </a:r>
          </a:p>
          <a:p>
            <a:pPr marL="0" indent="0">
              <a:buNone/>
            </a:pPr>
            <a:endParaRPr lang="fr-FR" sz="1800" dirty="0">
              <a:latin typeface="Calibri" panose="020F0502020204030204" pitchFamily="34" charset="0"/>
              <a:cs typeface="Calibri" panose="020F0502020204030204" pitchFamily="34" charset="0"/>
            </a:endParaRPr>
          </a:p>
          <a:p>
            <a:pPr marL="917575" lvl="1" indent="-342900">
              <a:buAutoNum type="arabicPeriod"/>
            </a:pPr>
            <a:endParaRPr lang="fr-FR" sz="1600" dirty="0">
              <a:latin typeface="Calibri" panose="020F0502020204030204" pitchFamily="34" charset="0"/>
              <a:cs typeface="Calibri" panose="020F0502020204030204" pitchFamily="34" charset="0"/>
            </a:endParaRPr>
          </a:p>
        </p:txBody>
      </p:sp>
      <p:sp>
        <p:nvSpPr>
          <p:cNvPr id="4" name="Espace réservé du pied de page 3">
            <a:extLst>
              <a:ext uri="{FF2B5EF4-FFF2-40B4-BE49-F238E27FC236}">
                <a16:creationId xmlns:a16="http://schemas.microsoft.com/office/drawing/2014/main" xmlns="" id="{055A21E5-980B-497E-957E-0431DD029CE8}"/>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EAA14C74-262A-4F74-A501-31105B34299C}"/>
              </a:ext>
            </a:extLst>
          </p:cNvPr>
          <p:cNvSpPr>
            <a:spLocks noGrp="1"/>
          </p:cNvSpPr>
          <p:nvPr>
            <p:ph type="sldNum" sz="quarter" idx="12"/>
          </p:nvPr>
        </p:nvSpPr>
        <p:spPr/>
        <p:txBody>
          <a:bodyPr/>
          <a:lstStyle/>
          <a:p>
            <a:fld id="{1C74E525-CA8B-BD4D-ADFF-5AFBD315E1CD}" type="slidenum">
              <a:rPr lang="fr-FR" smtClean="0"/>
              <a:pPr/>
              <a:t>14</a:t>
            </a:fld>
            <a:endParaRPr lang="fr-FR" dirty="0"/>
          </a:p>
        </p:txBody>
      </p:sp>
      <p:sp>
        <p:nvSpPr>
          <p:cNvPr id="2" name="Organigramme : Bande perforée 1">
            <a:extLst>
              <a:ext uri="{FF2B5EF4-FFF2-40B4-BE49-F238E27FC236}">
                <a16:creationId xmlns:a16="http://schemas.microsoft.com/office/drawing/2014/main" xmlns="" id="{9777FEFD-DFB7-4765-BABB-B4E11A09BD44}"/>
              </a:ext>
            </a:extLst>
          </p:cNvPr>
          <p:cNvSpPr/>
          <p:nvPr/>
        </p:nvSpPr>
        <p:spPr>
          <a:xfrm>
            <a:off x="3076074" y="4403557"/>
            <a:ext cx="4331368" cy="1863913"/>
          </a:xfrm>
          <a:prstGeom prst="flowChartPunchedTape">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gn="just">
              <a:spcBef>
                <a:spcPts val="600"/>
              </a:spcBef>
              <a:buFont typeface="Symbol" panose="05050102010706020507" pitchFamily="18" charset="2"/>
              <a:buChar char=""/>
            </a:pPr>
            <a:r>
              <a:rPr lang="fr-FR" sz="12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JAWA, </a:t>
            </a: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2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 EXCEL pour les sinistres,</a:t>
            </a: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2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La bible pour les questions et numéros de tel à donner</a:t>
            </a: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2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Les mails </a:t>
            </a: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2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Skype </a:t>
            </a: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r>
              <a:rPr lang="fr-FR" sz="12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Et soft phone à gérer pendant que l’on gère le client </a:t>
            </a:r>
            <a:endParaRPr lang="fr-FR" sz="1200" dirty="0">
              <a:solidFill>
                <a:schemeClr val="tx1"/>
              </a:solidFill>
            </a:endParaRPr>
          </a:p>
        </p:txBody>
      </p:sp>
      <p:cxnSp>
        <p:nvCxnSpPr>
          <p:cNvPr id="8" name="Connecteur droit avec flèche 7">
            <a:extLst>
              <a:ext uri="{FF2B5EF4-FFF2-40B4-BE49-F238E27FC236}">
                <a16:creationId xmlns:a16="http://schemas.microsoft.com/office/drawing/2014/main" xmlns="" id="{461915D4-6234-4C9B-9281-9041EE57CFD3}"/>
              </a:ext>
            </a:extLst>
          </p:cNvPr>
          <p:cNvCxnSpPr>
            <a:cxnSpLocks/>
          </p:cNvCxnSpPr>
          <p:nvPr/>
        </p:nvCxnSpPr>
        <p:spPr>
          <a:xfrm>
            <a:off x="3457074" y="3356811"/>
            <a:ext cx="1187115" cy="138764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5573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xmlns="" id="{9E5494FE-AC9C-49CA-B500-565E13E3C531}"/>
              </a:ext>
            </a:extLst>
          </p:cNvPr>
          <p:cNvSpPr>
            <a:spLocks noGrp="1"/>
          </p:cNvSpPr>
          <p:nvPr>
            <p:ph type="title"/>
          </p:nvPr>
        </p:nvSpPr>
        <p:spPr/>
        <p:txBody>
          <a:bodyPr/>
          <a:lstStyle/>
          <a:p>
            <a:r>
              <a:rPr lang="fr-FR" dirty="0"/>
              <a:t>Le dispositif est conforme au RGPD</a:t>
            </a:r>
          </a:p>
        </p:txBody>
      </p:sp>
      <p:sp>
        <p:nvSpPr>
          <p:cNvPr id="7" name="Espace réservé du contenu 6">
            <a:extLst>
              <a:ext uri="{FF2B5EF4-FFF2-40B4-BE49-F238E27FC236}">
                <a16:creationId xmlns:a16="http://schemas.microsoft.com/office/drawing/2014/main" xmlns="" id="{3B9619B4-CAEE-4338-8F0E-8950F4900D65}"/>
              </a:ext>
            </a:extLst>
          </p:cNvPr>
          <p:cNvSpPr>
            <a:spLocks noGrp="1"/>
          </p:cNvSpPr>
          <p:nvPr>
            <p:ph idx="1"/>
          </p:nvPr>
        </p:nvSpPr>
        <p:spPr>
          <a:xfrm>
            <a:off x="473243" y="1171852"/>
            <a:ext cx="8309810" cy="4892064"/>
          </a:xfrm>
        </p:spPr>
        <p:txBody>
          <a:bodyPr/>
          <a:lstStyle/>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Ecoute Pédagogique a été construit pour être en conformité au Règlement sur la Protection des Données Personnelles, dès sa conception. Ses exigences ont été prises en compte:</a:t>
            </a:r>
          </a:p>
          <a:p>
            <a:pPr algn="just">
              <a:spcBef>
                <a:spcPts val="600"/>
              </a:spcBef>
              <a:buFont typeface="Arial" panose="020B0604020202020204" pitchFamily="34" charset="0"/>
              <a:buChar char="•"/>
            </a:pPr>
            <a:r>
              <a:rPr lang="fr-FR" sz="1800" b="1" dirty="0">
                <a:latin typeface="Arial Narrow" panose="020B0606020202030204" pitchFamily="34" charset="0"/>
                <a:ea typeface="Times New Roman" panose="02020603050405020304" pitchFamily="18" charset="0"/>
                <a:cs typeface="Times New Roman" panose="02020603050405020304" pitchFamily="18" charset="0"/>
              </a:rPr>
              <a:t>Les enregistrements sont légitimes,</a:t>
            </a:r>
          </a:p>
          <a:p>
            <a:pPr algn="just">
              <a:spcBef>
                <a:spcPts val="600"/>
              </a:spcBef>
              <a:buFont typeface="Arial" panose="020B0604020202020204" pitchFamily="34" charset="0"/>
              <a:buChar char="•"/>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Les prescriptions de sécur</a:t>
            </a:r>
            <a:r>
              <a:rPr lang="fr-FR" sz="1800" b="1" dirty="0">
                <a:latin typeface="Arial Narrow" panose="020B0606020202030204" pitchFamily="34" charset="0"/>
                <a:ea typeface="Times New Roman" panose="02020603050405020304" pitchFamily="18" charset="0"/>
                <a:cs typeface="Times New Roman" panose="02020603050405020304" pitchFamily="18" charset="0"/>
              </a:rPr>
              <a:t>ité (conservation des données, accès) sont respectées. Néanmoins d</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es précisions devront être apportées sur les accès aux enregistrements et aux évaluations laissés aux N+2, ainsi qu’aux administrateurs métier qui ne correspondent pas à la définition donnée par la CNIL.</a:t>
            </a:r>
          </a:p>
          <a:p>
            <a:pPr algn="just">
              <a:spcBef>
                <a:spcPts val="600"/>
              </a:spcBef>
              <a:buFont typeface="Arial" panose="020B0604020202020204" pitchFamily="34" charset="0"/>
              <a:buChar char="•"/>
            </a:pPr>
            <a:r>
              <a:rPr lang="fr-FR" sz="1800" b="1" dirty="0">
                <a:latin typeface="Arial Narrow" panose="020B0606020202030204" pitchFamily="34" charset="0"/>
                <a:ea typeface="Times New Roman" panose="02020603050405020304" pitchFamily="18" charset="0"/>
                <a:cs typeface="Times New Roman" panose="02020603050405020304" pitchFamily="18" charset="0"/>
              </a:rPr>
              <a:t>L’information des personnes enregistrées est correctement traitée via le message vocal préliminaire à la mise en communication. Cependant, et </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même si aucun client, ni salarié de FIDELIA Assistance participant au pilote ne s’est opposé à l’enregistrement de sa conversation téléphonique, le droit d’opposition du salarié méritera d’être bien défini et précisé</a:t>
            </a:r>
          </a:p>
          <a:p>
            <a:pPr marL="11112" indent="0" algn="just">
              <a:spcBef>
                <a:spcPts val="600"/>
              </a:spcBef>
              <a:buNone/>
            </a:pPr>
            <a:endParaRPr lang="fr-FR" sz="1800" b="1"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a:t>
            </a:r>
          </a:p>
          <a:p>
            <a:pPr marL="0" indent="0">
              <a:buNone/>
            </a:pPr>
            <a:endParaRPr lang="fr-FR" sz="1800" dirty="0">
              <a:latin typeface="Calibri" panose="020F0502020204030204" pitchFamily="34" charset="0"/>
              <a:cs typeface="Calibri" panose="020F0502020204030204" pitchFamily="34" charset="0"/>
            </a:endParaRPr>
          </a:p>
          <a:p>
            <a:pPr marL="917575" lvl="1" indent="-342900">
              <a:buAutoNum type="arabicPeriod"/>
            </a:pPr>
            <a:endParaRPr lang="fr-FR" sz="1600" dirty="0">
              <a:latin typeface="Calibri" panose="020F0502020204030204" pitchFamily="34" charset="0"/>
              <a:cs typeface="Calibri" panose="020F0502020204030204" pitchFamily="34" charset="0"/>
            </a:endParaRPr>
          </a:p>
        </p:txBody>
      </p:sp>
      <p:sp>
        <p:nvSpPr>
          <p:cNvPr id="4" name="Espace réservé du pied de page 3">
            <a:extLst>
              <a:ext uri="{FF2B5EF4-FFF2-40B4-BE49-F238E27FC236}">
                <a16:creationId xmlns:a16="http://schemas.microsoft.com/office/drawing/2014/main" xmlns="" id="{055A21E5-980B-497E-957E-0431DD029CE8}"/>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EAA14C74-262A-4F74-A501-31105B34299C}"/>
              </a:ext>
            </a:extLst>
          </p:cNvPr>
          <p:cNvSpPr>
            <a:spLocks noGrp="1"/>
          </p:cNvSpPr>
          <p:nvPr>
            <p:ph type="sldNum" sz="quarter" idx="12"/>
          </p:nvPr>
        </p:nvSpPr>
        <p:spPr/>
        <p:txBody>
          <a:bodyPr/>
          <a:lstStyle/>
          <a:p>
            <a:fld id="{1C74E525-CA8B-BD4D-ADFF-5AFBD315E1CD}" type="slidenum">
              <a:rPr lang="fr-FR" smtClean="0"/>
              <a:pPr/>
              <a:t>15</a:t>
            </a:fld>
            <a:endParaRPr lang="fr-FR" dirty="0"/>
          </a:p>
        </p:txBody>
      </p:sp>
    </p:spTree>
    <p:extLst>
      <p:ext uri="{BB962C8B-B14F-4D97-AF65-F5344CB8AC3E}">
        <p14:creationId xmlns:p14="http://schemas.microsoft.com/office/powerpoint/2010/main" val="2911040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xmlns="" id="{9E5494FE-AC9C-49CA-B500-565E13E3C531}"/>
              </a:ext>
            </a:extLst>
          </p:cNvPr>
          <p:cNvSpPr>
            <a:spLocks noGrp="1"/>
          </p:cNvSpPr>
          <p:nvPr>
            <p:ph type="title"/>
          </p:nvPr>
        </p:nvSpPr>
        <p:spPr/>
        <p:txBody>
          <a:bodyPr/>
          <a:lstStyle/>
          <a:p>
            <a:r>
              <a:rPr lang="fr-FR" dirty="0"/>
              <a:t>Une politique de prévention à compléter et préciser</a:t>
            </a:r>
          </a:p>
        </p:txBody>
      </p:sp>
      <p:sp>
        <p:nvSpPr>
          <p:cNvPr id="7" name="Espace réservé du contenu 6">
            <a:extLst>
              <a:ext uri="{FF2B5EF4-FFF2-40B4-BE49-F238E27FC236}">
                <a16:creationId xmlns:a16="http://schemas.microsoft.com/office/drawing/2014/main" xmlns="" id="{3B9619B4-CAEE-4338-8F0E-8950F4900D65}"/>
              </a:ext>
            </a:extLst>
          </p:cNvPr>
          <p:cNvSpPr>
            <a:spLocks noGrp="1"/>
          </p:cNvSpPr>
          <p:nvPr>
            <p:ph idx="1"/>
          </p:nvPr>
        </p:nvSpPr>
        <p:spPr>
          <a:xfrm>
            <a:off x="473243" y="1118586"/>
            <a:ext cx="8309810" cy="4945330"/>
          </a:xfrm>
        </p:spPr>
        <p:txBody>
          <a:bodyPr/>
          <a:lstStyle/>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En matière de santé au travail, la mission a analysé la documentation existante et l’approche des impacts du projet sur les conditions de travail et la santé au travail réalisé dans le cadre de l’équipe projet.</a:t>
            </a: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Des remarques ont été faites sur l’incomplétude du DUERP, trop succinct et à mettre à jour  ou du Programme annuel de Prévention, à homogénéiser et mettre à jour.</a:t>
            </a:r>
          </a:p>
          <a:p>
            <a:pPr marL="11112" indent="0" algn="just">
              <a:spcBef>
                <a:spcPts val="600"/>
              </a:spcBef>
              <a:buNone/>
            </a:pPr>
            <a:r>
              <a:rPr lang="fr-FR" sz="1800" b="1" dirty="0">
                <a:latin typeface="Arial Narrow" panose="020B0606020202030204" pitchFamily="34" charset="0"/>
                <a:ea typeface="Times New Roman" panose="02020603050405020304" pitchFamily="18" charset="0"/>
                <a:cs typeface="Times New Roman" panose="02020603050405020304" pitchFamily="18" charset="0"/>
              </a:rPr>
              <a:t>S’agissant d’Ecoute Pédagogique</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 il convient d’abord souligner qu’un état des lieux des impacts potentiels du projet sur la santé au travail et sur les conditions de travail a été réalisé, ce qui était indispensable.</a:t>
            </a: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Il pointe à juste titre des thématiques de vigilance parmi lesquelles les risques liés à la charge de travail. Toutefois cette dernière n’est pas mesurée précisément ce qui prive l’approche de solutions adaptées à ce que sera la réalité.</a:t>
            </a: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Il énonce également un certain nombre d’actions, dont la communication et la nécessité de donner du sens, l’outillage des managers pour soutenir et accompagner leurs équipes. Ce recensement est judicieux mais il manque de contenu à ce stade et devra être précisé.</a:t>
            </a:r>
          </a:p>
          <a:p>
            <a:pPr marL="11112" indent="0" algn="just">
              <a:spcBef>
                <a:spcPts val="600"/>
              </a:spcBef>
              <a:spcAft>
                <a:spcPts val="60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p>
          <a:p>
            <a:pPr marL="11112" indent="0" algn="just">
              <a:spcBef>
                <a:spcPts val="600"/>
              </a:spcBef>
              <a:buNone/>
            </a:pPr>
            <a:endParaRPr lang="fr-FR" sz="1800" b="1"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11112" indent="0" algn="just">
              <a:spcBef>
                <a:spcPts val="600"/>
              </a:spcBef>
              <a:buNone/>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a:t>
            </a:r>
          </a:p>
          <a:p>
            <a:pPr marL="0" indent="0">
              <a:buNone/>
            </a:pPr>
            <a:endParaRPr lang="fr-FR" sz="1800" dirty="0">
              <a:latin typeface="Calibri" panose="020F0502020204030204" pitchFamily="34" charset="0"/>
              <a:cs typeface="Calibri" panose="020F0502020204030204" pitchFamily="34" charset="0"/>
            </a:endParaRPr>
          </a:p>
          <a:p>
            <a:pPr marL="917575" lvl="1" indent="-342900">
              <a:buAutoNum type="arabicPeriod"/>
            </a:pPr>
            <a:endParaRPr lang="fr-FR" sz="1600" dirty="0">
              <a:latin typeface="Calibri" panose="020F0502020204030204" pitchFamily="34" charset="0"/>
              <a:cs typeface="Calibri" panose="020F0502020204030204" pitchFamily="34" charset="0"/>
            </a:endParaRPr>
          </a:p>
        </p:txBody>
      </p:sp>
      <p:sp>
        <p:nvSpPr>
          <p:cNvPr id="4" name="Espace réservé du pied de page 3">
            <a:extLst>
              <a:ext uri="{FF2B5EF4-FFF2-40B4-BE49-F238E27FC236}">
                <a16:creationId xmlns:a16="http://schemas.microsoft.com/office/drawing/2014/main" xmlns="" id="{055A21E5-980B-497E-957E-0431DD029CE8}"/>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EAA14C74-262A-4F74-A501-31105B34299C}"/>
              </a:ext>
            </a:extLst>
          </p:cNvPr>
          <p:cNvSpPr>
            <a:spLocks noGrp="1"/>
          </p:cNvSpPr>
          <p:nvPr>
            <p:ph type="sldNum" sz="quarter" idx="12"/>
          </p:nvPr>
        </p:nvSpPr>
        <p:spPr/>
        <p:txBody>
          <a:bodyPr/>
          <a:lstStyle/>
          <a:p>
            <a:fld id="{1C74E525-CA8B-BD4D-ADFF-5AFBD315E1CD}" type="slidenum">
              <a:rPr lang="fr-FR" smtClean="0"/>
              <a:pPr/>
              <a:t>16</a:t>
            </a:fld>
            <a:endParaRPr lang="fr-FR" dirty="0"/>
          </a:p>
        </p:txBody>
      </p:sp>
    </p:spTree>
    <p:extLst>
      <p:ext uri="{BB962C8B-B14F-4D97-AF65-F5344CB8AC3E}">
        <p14:creationId xmlns:p14="http://schemas.microsoft.com/office/powerpoint/2010/main" val="3836176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4">
            <a:extLst>
              <a:ext uri="{FF2B5EF4-FFF2-40B4-BE49-F238E27FC236}">
                <a16:creationId xmlns:a16="http://schemas.microsoft.com/office/drawing/2014/main" xmlns="" id="{EF76FC4B-AD2E-443B-9204-6973587A8A2E}"/>
              </a:ext>
            </a:extLst>
          </p:cNvPr>
          <p:cNvSpPr>
            <a:spLocks noGrp="1"/>
          </p:cNvSpPr>
          <p:nvPr>
            <p:ph type="title"/>
          </p:nvPr>
        </p:nvSpPr>
        <p:spPr>
          <a:xfrm>
            <a:off x="1760547" y="2942487"/>
            <a:ext cx="5340668" cy="627017"/>
          </a:xfrm>
        </p:spPr>
        <p:txBody>
          <a:bodyPr/>
          <a:lstStyle/>
          <a:p>
            <a:r>
              <a:rPr lang="fr-FR" dirty="0"/>
              <a:t>1- Principales préconisations</a:t>
            </a:r>
          </a:p>
        </p:txBody>
      </p:sp>
      <p:pic>
        <p:nvPicPr>
          <p:cNvPr id="5" name="Image 4">
            <a:extLst>
              <a:ext uri="{FF2B5EF4-FFF2-40B4-BE49-F238E27FC236}">
                <a16:creationId xmlns:a16="http://schemas.microsoft.com/office/drawing/2014/main" xmlns="" id="{0526422A-7A3F-4543-978C-515A2F71F90E}"/>
              </a:ext>
            </a:extLst>
          </p:cNvPr>
          <p:cNvPicPr>
            <a:picLocks noChangeAspect="1"/>
          </p:cNvPicPr>
          <p:nvPr/>
        </p:nvPicPr>
        <p:blipFill>
          <a:blip r:embed="rId2"/>
          <a:stretch>
            <a:fillRect/>
          </a:stretch>
        </p:blipFill>
        <p:spPr>
          <a:xfrm>
            <a:off x="323271" y="3744733"/>
            <a:ext cx="1832174" cy="1832174"/>
          </a:xfrm>
          <a:prstGeom prst="rect">
            <a:avLst/>
          </a:prstGeom>
        </p:spPr>
      </p:pic>
      <p:sp>
        <p:nvSpPr>
          <p:cNvPr id="2" name="Espace réservé du pied de page 1">
            <a:extLst>
              <a:ext uri="{FF2B5EF4-FFF2-40B4-BE49-F238E27FC236}">
                <a16:creationId xmlns:a16="http://schemas.microsoft.com/office/drawing/2014/main" xmlns="" id="{227EAB54-E285-4354-8455-3A1E9B7272A5}"/>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3" name="Espace réservé du numéro de diapositive 2">
            <a:extLst>
              <a:ext uri="{FF2B5EF4-FFF2-40B4-BE49-F238E27FC236}">
                <a16:creationId xmlns:a16="http://schemas.microsoft.com/office/drawing/2014/main" xmlns="" id="{E206611A-7703-418E-98C5-018B081E4C2A}"/>
              </a:ext>
            </a:extLst>
          </p:cNvPr>
          <p:cNvSpPr>
            <a:spLocks noGrp="1"/>
          </p:cNvSpPr>
          <p:nvPr>
            <p:ph type="sldNum" sz="quarter" idx="12"/>
          </p:nvPr>
        </p:nvSpPr>
        <p:spPr/>
        <p:txBody>
          <a:bodyPr/>
          <a:lstStyle/>
          <a:p>
            <a:fld id="{1C74E525-CA8B-BD4D-ADFF-5AFBD315E1CD}" type="slidenum">
              <a:rPr lang="fr-FR" smtClean="0"/>
              <a:pPr/>
              <a:t>17</a:t>
            </a:fld>
            <a:endParaRPr lang="fr-FR" dirty="0"/>
          </a:p>
        </p:txBody>
      </p:sp>
    </p:spTree>
    <p:extLst>
      <p:ext uri="{BB962C8B-B14F-4D97-AF65-F5344CB8AC3E}">
        <p14:creationId xmlns:p14="http://schemas.microsoft.com/office/powerpoint/2010/main" val="1742922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xmlns="" id="{3E0E06A9-83AD-49FC-8855-63016DB884E8}"/>
              </a:ext>
            </a:extLst>
          </p:cNvPr>
          <p:cNvSpPr>
            <a:spLocks noGrp="1"/>
          </p:cNvSpPr>
          <p:nvPr>
            <p:ph type="title"/>
          </p:nvPr>
        </p:nvSpPr>
        <p:spPr/>
        <p:txBody>
          <a:bodyPr/>
          <a:lstStyle/>
          <a:p>
            <a:r>
              <a:rPr lang="fr-FR" dirty="0"/>
              <a:t>Un effort important à faire en termes de communication</a:t>
            </a:r>
          </a:p>
        </p:txBody>
      </p:sp>
      <p:sp>
        <p:nvSpPr>
          <p:cNvPr id="9" name="Espace réservé du contenu 8">
            <a:extLst>
              <a:ext uri="{FF2B5EF4-FFF2-40B4-BE49-F238E27FC236}">
                <a16:creationId xmlns:a16="http://schemas.microsoft.com/office/drawing/2014/main" xmlns="" id="{995F3B8A-0501-42E5-9C2C-C63ED461AF3D}"/>
              </a:ext>
            </a:extLst>
          </p:cNvPr>
          <p:cNvSpPr>
            <a:spLocks noGrp="1"/>
          </p:cNvSpPr>
          <p:nvPr>
            <p:ph idx="1"/>
          </p:nvPr>
        </p:nvSpPr>
        <p:spPr>
          <a:xfrm>
            <a:off x="753979" y="1359228"/>
            <a:ext cx="7752347" cy="4506587"/>
          </a:xfrm>
        </p:spPr>
        <p:txBody>
          <a:bodyPr/>
          <a:lstStyle/>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La communication autour des résultats du pilote comme autour du projet sera un vecteur essentiel pour donner du sens à un projet qui soulève des appréhensions et des inquiétudes. </a:t>
            </a:r>
          </a:p>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Cette communication devra davantage se centrer sur les bénéfices que les salariés peuvent retirer du dispositif, notamment une meilleure </a:t>
            </a:r>
            <a:r>
              <a:rPr lang="fr-FR" sz="1800" b="1" dirty="0">
                <a:latin typeface="Arial Narrow" panose="020B0606020202030204" pitchFamily="34" charset="0"/>
                <a:ea typeface="Times New Roman" panose="02020603050405020304" pitchFamily="18" charset="0"/>
                <a:cs typeface="Times New Roman" panose="02020603050405020304" pitchFamily="18" charset="0"/>
              </a:rPr>
              <a:t>maitrise du métier, </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plutôt que sur un objectif d’amélioration de la satisfaction client peu compris par les salariés comme par certains de leurs managers..</a:t>
            </a:r>
          </a:p>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Une attention particulière devra être portée à la nécessité de redonner du sens au métier et aux salariés, dont les réactions traduisent un certain mal-être et une incompréhension entre ce qu’ils considèrent comme leur mission et les prescriptions qui leurs sont faites.</a:t>
            </a:r>
          </a:p>
          <a:p>
            <a:endParaRPr lang="fr-FR" dirty="0"/>
          </a:p>
        </p:txBody>
      </p:sp>
      <p:sp>
        <p:nvSpPr>
          <p:cNvPr id="4" name="Espace réservé du pied de page 3">
            <a:extLst>
              <a:ext uri="{FF2B5EF4-FFF2-40B4-BE49-F238E27FC236}">
                <a16:creationId xmlns:a16="http://schemas.microsoft.com/office/drawing/2014/main" xmlns="" id="{697442D4-D3D1-4E53-8833-A2AB40B6D3FA}"/>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79943E6C-0537-4180-BBC8-8156DCDDB633}"/>
              </a:ext>
            </a:extLst>
          </p:cNvPr>
          <p:cNvSpPr>
            <a:spLocks noGrp="1"/>
          </p:cNvSpPr>
          <p:nvPr>
            <p:ph type="sldNum" sz="quarter" idx="12"/>
          </p:nvPr>
        </p:nvSpPr>
        <p:spPr/>
        <p:txBody>
          <a:bodyPr/>
          <a:lstStyle/>
          <a:p>
            <a:fld id="{1C74E525-CA8B-BD4D-ADFF-5AFBD315E1CD}" type="slidenum">
              <a:rPr lang="fr-FR" smtClean="0"/>
              <a:pPr/>
              <a:t>18</a:t>
            </a:fld>
            <a:endParaRPr lang="fr-FR" dirty="0"/>
          </a:p>
        </p:txBody>
      </p:sp>
    </p:spTree>
    <p:extLst>
      <p:ext uri="{BB962C8B-B14F-4D97-AF65-F5344CB8AC3E}">
        <p14:creationId xmlns:p14="http://schemas.microsoft.com/office/powerpoint/2010/main" val="478892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xmlns="" id="{3E0E06A9-83AD-49FC-8855-63016DB884E8}"/>
              </a:ext>
            </a:extLst>
          </p:cNvPr>
          <p:cNvSpPr>
            <a:spLocks noGrp="1"/>
          </p:cNvSpPr>
          <p:nvPr>
            <p:ph type="title"/>
          </p:nvPr>
        </p:nvSpPr>
        <p:spPr/>
        <p:txBody>
          <a:bodyPr/>
          <a:lstStyle/>
          <a:p>
            <a:r>
              <a:rPr lang="fr-FR" dirty="0"/>
              <a:t>La charge de travail réelle doit être mesurée</a:t>
            </a:r>
          </a:p>
        </p:txBody>
      </p:sp>
      <p:sp>
        <p:nvSpPr>
          <p:cNvPr id="9" name="Espace réservé du contenu 8">
            <a:extLst>
              <a:ext uri="{FF2B5EF4-FFF2-40B4-BE49-F238E27FC236}">
                <a16:creationId xmlns:a16="http://schemas.microsoft.com/office/drawing/2014/main" xmlns="" id="{995F3B8A-0501-42E5-9C2C-C63ED461AF3D}"/>
              </a:ext>
            </a:extLst>
          </p:cNvPr>
          <p:cNvSpPr>
            <a:spLocks noGrp="1"/>
          </p:cNvSpPr>
          <p:nvPr>
            <p:ph idx="1"/>
          </p:nvPr>
        </p:nvSpPr>
        <p:spPr>
          <a:xfrm>
            <a:off x="741947" y="1355557"/>
            <a:ext cx="7595937" cy="4253925"/>
          </a:xfrm>
        </p:spPr>
        <p:txBody>
          <a:bodyPr/>
          <a:lstStyle/>
          <a:p>
            <a:pPr algn="just">
              <a:spcBef>
                <a:spcPts val="600"/>
              </a:spcBef>
              <a:spcAft>
                <a:spcPts val="600"/>
              </a:spcAft>
            </a:pPr>
            <a:r>
              <a:rPr lang="fr-FR" sz="1800" b="1" dirty="0">
                <a:effectLst/>
                <a:latin typeface="Arial Narrow" panose="020B0606020202030204" pitchFamily="34" charset="0"/>
                <a:ea typeface="Calibri" panose="020F0502020204030204" pitchFamily="34" charset="0"/>
                <a:cs typeface="Times New Roman" panose="02020603050405020304" pitchFamily="18" charset="0"/>
              </a:rPr>
              <a:t>L’évaluation des conséquences du projet sur la charge de travail nous parait avoir été sous-évaluée dans le calibrage des durées nécessaires à l’ensemble des taches prescrites aux CA/ST et aux managers. Une évaluation beaucoup plus fine devra être engagée à l’occasion des retours d’expériences qui accompagneront le déploiement du projet.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spcBef>
                <a:spcPts val="600"/>
              </a:spcBef>
              <a:spcAft>
                <a:spcPts val="600"/>
              </a:spcAft>
            </a:pPr>
            <a:r>
              <a:rPr lang="fr-FR" sz="1800" b="1" dirty="0">
                <a:effectLst/>
                <a:latin typeface="Arial Narrow" panose="020B0606020202030204" pitchFamily="34" charset="0"/>
                <a:ea typeface="Calibri" panose="020F0502020204030204" pitchFamily="34" charset="0"/>
                <a:cs typeface="Times New Roman" panose="02020603050405020304" pitchFamily="18" charset="0"/>
              </a:rPr>
              <a:t>Ces REX devront être étendus aux salariés et non réservés aux seuls managers comme prévu aujourd’hui.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spcBef>
                <a:spcPts val="600"/>
              </a:spcBef>
              <a:spcAft>
                <a:spcPts val="600"/>
              </a:spcAft>
            </a:pPr>
            <a:r>
              <a:rPr lang="fr-FR" sz="1800" b="1" dirty="0">
                <a:effectLst/>
                <a:latin typeface="Arial Narrow" panose="020B0606020202030204" pitchFamily="34" charset="0"/>
                <a:ea typeface="Calibri" panose="020F0502020204030204" pitchFamily="34" charset="0"/>
                <a:cs typeface="Times New Roman" panose="02020603050405020304" pitchFamily="18" charset="0"/>
              </a:rPr>
              <a:t>Par ailleurs, le projet ne pourra faire l’économie d’un état des lieux préalable de la charge de travail actuelle des managers de proximité, à partir d’une analyse fine de leurs activités.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pied de page 3">
            <a:extLst>
              <a:ext uri="{FF2B5EF4-FFF2-40B4-BE49-F238E27FC236}">
                <a16:creationId xmlns:a16="http://schemas.microsoft.com/office/drawing/2014/main" xmlns="" id="{697442D4-D3D1-4E53-8833-A2AB40B6D3FA}"/>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79943E6C-0537-4180-BBC8-8156DCDDB633}"/>
              </a:ext>
            </a:extLst>
          </p:cNvPr>
          <p:cNvSpPr>
            <a:spLocks noGrp="1"/>
          </p:cNvSpPr>
          <p:nvPr>
            <p:ph type="sldNum" sz="quarter" idx="12"/>
          </p:nvPr>
        </p:nvSpPr>
        <p:spPr/>
        <p:txBody>
          <a:bodyPr/>
          <a:lstStyle/>
          <a:p>
            <a:fld id="{1C74E525-CA8B-BD4D-ADFF-5AFBD315E1CD}" type="slidenum">
              <a:rPr lang="fr-FR" smtClean="0"/>
              <a:pPr/>
              <a:t>19</a:t>
            </a:fld>
            <a:endParaRPr lang="fr-FR" dirty="0"/>
          </a:p>
        </p:txBody>
      </p:sp>
    </p:spTree>
    <p:extLst>
      <p:ext uri="{BB962C8B-B14F-4D97-AF65-F5344CB8AC3E}">
        <p14:creationId xmlns:p14="http://schemas.microsoft.com/office/powerpoint/2010/main" val="2757813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xmlns="" id="{3E0E06A9-83AD-49FC-8855-63016DB884E8}"/>
              </a:ext>
            </a:extLst>
          </p:cNvPr>
          <p:cNvSpPr>
            <a:spLocks noGrp="1"/>
          </p:cNvSpPr>
          <p:nvPr>
            <p:ph type="title"/>
          </p:nvPr>
        </p:nvSpPr>
        <p:spPr/>
        <p:txBody>
          <a:bodyPr/>
          <a:lstStyle/>
          <a:p>
            <a:r>
              <a:rPr lang="fr-FR" dirty="0"/>
              <a:t>Etudier un allégement du dispositif</a:t>
            </a:r>
          </a:p>
        </p:txBody>
      </p:sp>
      <p:sp>
        <p:nvSpPr>
          <p:cNvPr id="9" name="Espace réservé du contenu 8">
            <a:extLst>
              <a:ext uri="{FF2B5EF4-FFF2-40B4-BE49-F238E27FC236}">
                <a16:creationId xmlns:a16="http://schemas.microsoft.com/office/drawing/2014/main" xmlns="" id="{995F3B8A-0501-42E5-9C2C-C63ED461AF3D}"/>
              </a:ext>
            </a:extLst>
          </p:cNvPr>
          <p:cNvSpPr>
            <a:spLocks noGrp="1"/>
          </p:cNvSpPr>
          <p:nvPr>
            <p:ph idx="1"/>
          </p:nvPr>
        </p:nvSpPr>
        <p:spPr>
          <a:xfrm>
            <a:off x="882315" y="1259304"/>
            <a:ext cx="7407443" cy="4510599"/>
          </a:xfrm>
        </p:spPr>
        <p:txBody>
          <a:bodyPr/>
          <a:lstStyle/>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Il faut parallèlement s’interroger aussi sur le maintien du dispositif en l’état et sur les possibilités de l’alléger. </a:t>
            </a:r>
          </a:p>
          <a:p>
            <a:pPr algn="just">
              <a:spcBef>
                <a:spcPts val="600"/>
              </a:spcBef>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A cet égard, deux pistes méritent d’être explorées :</a:t>
            </a:r>
          </a:p>
          <a:p>
            <a:pPr marL="342900" lvl="0" indent="-342900" algn="just">
              <a:spcBef>
                <a:spcPts val="600"/>
              </a:spcBef>
              <a:buSzPts val="1400"/>
              <a:buFont typeface="Arial Narrow" panose="020B0606020202030204" pitchFamily="34" charset="0"/>
              <a:buChar char="-"/>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L’abandon des écoutes à chaud systématiques </a:t>
            </a:r>
            <a:r>
              <a:rPr lang="fr-FR" sz="1400" b="1" dirty="0">
                <a:effectLst/>
                <a:latin typeface="Arial Narrow" panose="020B0606020202030204" pitchFamily="34" charset="0"/>
                <a:ea typeface="Times New Roman" panose="02020603050405020304" pitchFamily="18" charset="0"/>
                <a:cs typeface="Times New Roman" panose="02020603050405020304" pitchFamily="18" charset="0"/>
              </a:rPr>
              <a:t>(1)</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 </a:t>
            </a:r>
          </a:p>
          <a:p>
            <a:pPr marL="357188" lvl="0" algn="just">
              <a:spcBef>
                <a:spcPts val="600"/>
              </a:spcBef>
              <a:buSzPts val="1400"/>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Leur maintien est justifié par la direction par le besoin du manager de percevoir le contexte de la relation client ou de pouvoir appréhender des situations hors périmètre. </a:t>
            </a:r>
          </a:p>
          <a:p>
            <a:pPr marL="357188" lvl="0" algn="just">
              <a:spcBef>
                <a:spcPts val="600"/>
              </a:spcBef>
              <a:buSzPts val="1400"/>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Ces motifs ne nous paraissent pas vraiment déterminants. Du reste, les enregistrements permettent normalement de restituer tout ce dont le manager a besoin pour contextualiser la communication ;</a:t>
            </a:r>
          </a:p>
          <a:p>
            <a:endParaRPr lang="fr-FR" dirty="0"/>
          </a:p>
          <a:p>
            <a:endParaRPr lang="fr-FR" dirty="0"/>
          </a:p>
          <a:p>
            <a:r>
              <a:rPr lang="fr-FR" sz="1400" dirty="0">
                <a:latin typeface="Arial Narrow" panose="020B0606020202030204" pitchFamily="34" charset="0"/>
              </a:rPr>
              <a:t>(1) : La possibilité d’écoutes à chaud serait néanmoins conservée pour pallier une éventuelle défaillance ou indisponibilité de VERINT</a:t>
            </a:r>
          </a:p>
        </p:txBody>
      </p:sp>
      <p:sp>
        <p:nvSpPr>
          <p:cNvPr id="4" name="Espace réservé du pied de page 3">
            <a:extLst>
              <a:ext uri="{FF2B5EF4-FFF2-40B4-BE49-F238E27FC236}">
                <a16:creationId xmlns:a16="http://schemas.microsoft.com/office/drawing/2014/main" xmlns="" id="{697442D4-D3D1-4E53-8833-A2AB40B6D3FA}"/>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79943E6C-0537-4180-BBC8-8156DCDDB633}"/>
              </a:ext>
            </a:extLst>
          </p:cNvPr>
          <p:cNvSpPr>
            <a:spLocks noGrp="1"/>
          </p:cNvSpPr>
          <p:nvPr>
            <p:ph type="sldNum" sz="quarter" idx="12"/>
          </p:nvPr>
        </p:nvSpPr>
        <p:spPr/>
        <p:txBody>
          <a:bodyPr/>
          <a:lstStyle/>
          <a:p>
            <a:fld id="{1C74E525-CA8B-BD4D-ADFF-5AFBD315E1CD}" type="slidenum">
              <a:rPr lang="fr-FR" smtClean="0"/>
              <a:pPr/>
              <a:t>20</a:t>
            </a:fld>
            <a:endParaRPr lang="fr-FR" dirty="0"/>
          </a:p>
        </p:txBody>
      </p:sp>
    </p:spTree>
    <p:extLst>
      <p:ext uri="{BB962C8B-B14F-4D97-AF65-F5344CB8AC3E}">
        <p14:creationId xmlns:p14="http://schemas.microsoft.com/office/powerpoint/2010/main" val="1754360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xmlns="" id="{3E0E06A9-83AD-49FC-8855-63016DB884E8}"/>
              </a:ext>
            </a:extLst>
          </p:cNvPr>
          <p:cNvSpPr>
            <a:spLocks noGrp="1"/>
          </p:cNvSpPr>
          <p:nvPr>
            <p:ph type="title"/>
          </p:nvPr>
        </p:nvSpPr>
        <p:spPr/>
        <p:txBody>
          <a:bodyPr/>
          <a:lstStyle/>
          <a:p>
            <a:r>
              <a:rPr lang="fr-FR" dirty="0"/>
              <a:t>Etudier un allégement du dispositif</a:t>
            </a:r>
          </a:p>
        </p:txBody>
      </p:sp>
      <p:sp>
        <p:nvSpPr>
          <p:cNvPr id="9" name="Espace réservé du contenu 8">
            <a:extLst>
              <a:ext uri="{FF2B5EF4-FFF2-40B4-BE49-F238E27FC236}">
                <a16:creationId xmlns:a16="http://schemas.microsoft.com/office/drawing/2014/main" xmlns="" id="{995F3B8A-0501-42E5-9C2C-C63ED461AF3D}"/>
              </a:ext>
            </a:extLst>
          </p:cNvPr>
          <p:cNvSpPr>
            <a:spLocks noGrp="1"/>
          </p:cNvSpPr>
          <p:nvPr>
            <p:ph idx="1"/>
          </p:nvPr>
        </p:nvSpPr>
        <p:spPr>
          <a:xfrm>
            <a:off x="830179" y="1355557"/>
            <a:ext cx="7583905" cy="4253925"/>
          </a:xfrm>
        </p:spPr>
        <p:txBody>
          <a:bodyPr/>
          <a:lstStyle/>
          <a:p>
            <a:pPr marL="342900" lvl="0" indent="-342900" algn="just">
              <a:spcBef>
                <a:spcPts val="600"/>
              </a:spcBef>
              <a:buSzPts val="1400"/>
              <a:buFont typeface="Arial Narrow" panose="020B0606020202030204" pitchFamily="34" charset="0"/>
              <a:buChar char="-"/>
            </a:pPr>
            <a:r>
              <a:rPr lang="fr-FR" sz="1800" b="1" dirty="0">
                <a:latin typeface="Arial Narrow" panose="020B0606020202030204" pitchFamily="34" charset="0"/>
                <a:ea typeface="Times New Roman" panose="02020603050405020304" pitchFamily="18" charset="0"/>
                <a:cs typeface="Times New Roman" panose="02020603050405020304" pitchFamily="18" charset="0"/>
              </a:rPr>
              <a:t>Red</a:t>
            </a: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onner aux managers des marges de manœuvre, en l’occurrence la possibilité d’adapter le dispositif prévu à la réalité des besoins d’accompagnement des salariés. </a:t>
            </a:r>
          </a:p>
          <a:p>
            <a:pPr marL="357188">
              <a:spcBef>
                <a:spcPts val="600"/>
              </a:spcBef>
              <a:buSzPts val="1400"/>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Le dispositif se veut clairement pédagogique : il doit donc être destiné prioritairement à l’apprentissage et donc aux salariés ayant besoin de progresser en compétences et en maitrise technique et comportementale. </a:t>
            </a:r>
          </a:p>
          <a:p>
            <a:pPr marL="357188">
              <a:spcBef>
                <a:spcPts val="600"/>
              </a:spcBef>
              <a:buSzPts val="1400"/>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En revanche, à quoi servira-t-il de continuer à évaluer très régulièrement des salariés expérimentés et parfois plus compétents que leurs managers, comme ces derniers le reconnaissent eux-mêmes? Pour ces salariés, l’objectif de perfectionnement et d’entretien des compétences ne requiert sans doute pas autant d’évaluations. Il en va de l’efficacité d’Ecoute Pédagogique.</a:t>
            </a:r>
          </a:p>
          <a:p>
            <a:endParaRPr lang="fr-FR" dirty="0"/>
          </a:p>
        </p:txBody>
      </p:sp>
      <p:sp>
        <p:nvSpPr>
          <p:cNvPr id="4" name="Espace réservé du pied de page 3">
            <a:extLst>
              <a:ext uri="{FF2B5EF4-FFF2-40B4-BE49-F238E27FC236}">
                <a16:creationId xmlns:a16="http://schemas.microsoft.com/office/drawing/2014/main" xmlns="" id="{697442D4-D3D1-4E53-8833-A2AB40B6D3FA}"/>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79943E6C-0537-4180-BBC8-8156DCDDB633}"/>
              </a:ext>
            </a:extLst>
          </p:cNvPr>
          <p:cNvSpPr>
            <a:spLocks noGrp="1"/>
          </p:cNvSpPr>
          <p:nvPr>
            <p:ph type="sldNum" sz="quarter" idx="12"/>
          </p:nvPr>
        </p:nvSpPr>
        <p:spPr/>
        <p:txBody>
          <a:bodyPr/>
          <a:lstStyle/>
          <a:p>
            <a:fld id="{1C74E525-CA8B-BD4D-ADFF-5AFBD315E1CD}" type="slidenum">
              <a:rPr lang="fr-FR" smtClean="0"/>
              <a:pPr/>
              <a:t>21</a:t>
            </a:fld>
            <a:endParaRPr lang="fr-FR" dirty="0"/>
          </a:p>
        </p:txBody>
      </p:sp>
    </p:spTree>
    <p:extLst>
      <p:ext uri="{BB962C8B-B14F-4D97-AF65-F5344CB8AC3E}">
        <p14:creationId xmlns:p14="http://schemas.microsoft.com/office/powerpoint/2010/main" val="951081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xmlns="" id="{3E0E06A9-83AD-49FC-8855-63016DB884E8}"/>
              </a:ext>
            </a:extLst>
          </p:cNvPr>
          <p:cNvSpPr>
            <a:spLocks noGrp="1"/>
          </p:cNvSpPr>
          <p:nvPr>
            <p:ph type="title"/>
          </p:nvPr>
        </p:nvSpPr>
        <p:spPr/>
        <p:txBody>
          <a:bodyPr/>
          <a:lstStyle/>
          <a:p>
            <a:r>
              <a:rPr lang="fr-FR" dirty="0"/>
              <a:t>Le volet prévention devra être approfondi </a:t>
            </a:r>
          </a:p>
        </p:txBody>
      </p:sp>
      <p:sp>
        <p:nvSpPr>
          <p:cNvPr id="9" name="Espace réservé du contenu 8">
            <a:extLst>
              <a:ext uri="{FF2B5EF4-FFF2-40B4-BE49-F238E27FC236}">
                <a16:creationId xmlns:a16="http://schemas.microsoft.com/office/drawing/2014/main" xmlns="" id="{995F3B8A-0501-42E5-9C2C-C63ED461AF3D}"/>
              </a:ext>
            </a:extLst>
          </p:cNvPr>
          <p:cNvSpPr>
            <a:spLocks noGrp="1"/>
          </p:cNvSpPr>
          <p:nvPr>
            <p:ph idx="1"/>
          </p:nvPr>
        </p:nvSpPr>
        <p:spPr>
          <a:xfrm>
            <a:off x="806115" y="1355557"/>
            <a:ext cx="7535779" cy="4253925"/>
          </a:xfrm>
        </p:spPr>
        <p:txBody>
          <a:bodyPr/>
          <a:lstStyle/>
          <a:p>
            <a:pPr algn="just">
              <a:spcBef>
                <a:spcPts val="600"/>
              </a:spcBef>
              <a:spcAft>
                <a:spcPts val="600"/>
              </a:spcAft>
            </a:pPr>
            <a:r>
              <a:rPr lang="fr-FR" sz="1800" b="1" dirty="0">
                <a:effectLst/>
                <a:latin typeface="Arial Narrow" panose="020B0606020202030204" pitchFamily="34" charset="0"/>
                <a:ea typeface="Calibri" panose="020F0502020204030204" pitchFamily="34" charset="0"/>
                <a:cs typeface="Times New Roman" panose="02020603050405020304" pitchFamily="18" charset="0"/>
              </a:rPr>
              <a:t>Le volet analyse du changement et prévention des risques du projet devra être précisé sur un certain nombre d’aspects recensés mais non développés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Bef>
                <a:spcPts val="600"/>
              </a:spcBef>
              <a:spcAft>
                <a:spcPts val="600"/>
              </a:spcAft>
              <a:buSzPts val="1400"/>
              <a:buFont typeface="Arial Narrow" panose="020B0606020202030204" pitchFamily="34" charset="0"/>
              <a:buChar char="-"/>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L’accompagnement et l’outillage des managers pour accompagner le changement qui affectera les salariés,</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600"/>
              </a:spcAft>
              <a:buSzPts val="1400"/>
              <a:buFont typeface="Arial Narrow" panose="020B0606020202030204" pitchFamily="34" charset="0"/>
              <a:buChar char="-"/>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Le dispositif de communication,</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600"/>
              </a:spcAft>
              <a:buSzPts val="1400"/>
              <a:buFont typeface="Arial Narrow" panose="020B0606020202030204" pitchFamily="34" charset="0"/>
              <a:buChar char="-"/>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La clarification des règles, des rôles et des attentes vis-à-vis des managers et des salariés,</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600"/>
              </a:spcAft>
              <a:buSzPts val="1400"/>
              <a:buFont typeface="Arial Narrow" panose="020B0606020202030204" pitchFamily="34" charset="0"/>
              <a:buChar char="-"/>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Le suivi et l’évaluation des résultats du projet Ecoute Pédagogique en termes de progrès du collectif des CA et ST, voire des managers, </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600"/>
              </a:spcAft>
              <a:buSzPts val="1400"/>
              <a:buFont typeface="Arial Narrow" panose="020B0606020202030204" pitchFamily="34" charset="0"/>
              <a:buChar char="-"/>
            </a:pPr>
            <a:r>
              <a:rPr lang="fr-FR" sz="1800" b="1" dirty="0">
                <a:effectLst/>
                <a:latin typeface="Arial Narrow" panose="020B0606020202030204" pitchFamily="34" charset="0"/>
                <a:ea typeface="Times New Roman" panose="02020603050405020304" pitchFamily="18" charset="0"/>
                <a:cs typeface="Times New Roman" panose="02020603050405020304" pitchFamily="18" charset="0"/>
              </a:rPr>
              <a:t>Les modalités de valorisation et de reconnaissance de la montée en compétences des équipes.</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Bef>
                <a:spcPts val="600"/>
              </a:spcBef>
              <a:spcAft>
                <a:spcPts val="6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Bef>
                <a:spcPts val="600"/>
              </a:spcBef>
              <a:spcAft>
                <a:spcPts val="6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fr-FR" dirty="0"/>
          </a:p>
        </p:txBody>
      </p:sp>
      <p:sp>
        <p:nvSpPr>
          <p:cNvPr id="4" name="Espace réservé du pied de page 3">
            <a:extLst>
              <a:ext uri="{FF2B5EF4-FFF2-40B4-BE49-F238E27FC236}">
                <a16:creationId xmlns:a16="http://schemas.microsoft.com/office/drawing/2014/main" xmlns="" id="{697442D4-D3D1-4E53-8833-A2AB40B6D3FA}"/>
              </a:ext>
            </a:extLst>
          </p:cNvPr>
          <p:cNvSpPr>
            <a:spLocks noGrp="1"/>
          </p:cNvSpPr>
          <p:nvPr>
            <p:ph type="ftr" sz="quarter" idx="11"/>
          </p:nvPr>
        </p:nvSpPr>
        <p:spPr/>
        <p:txBody>
          <a:bodyPr/>
          <a:lstStyle/>
          <a:p>
            <a:r>
              <a:rPr lang="fr-FR"/>
              <a:t>CSEE COVEA - Projet Ecoute Pédagogique FIDELIA Assistance - mars 2022</a:t>
            </a:r>
            <a:endParaRPr lang="fr-FR" dirty="0"/>
          </a:p>
        </p:txBody>
      </p:sp>
      <p:sp>
        <p:nvSpPr>
          <p:cNvPr id="5" name="Espace réservé du numéro de diapositive 4">
            <a:extLst>
              <a:ext uri="{FF2B5EF4-FFF2-40B4-BE49-F238E27FC236}">
                <a16:creationId xmlns:a16="http://schemas.microsoft.com/office/drawing/2014/main" xmlns="" id="{79943E6C-0537-4180-BBC8-8156DCDDB633}"/>
              </a:ext>
            </a:extLst>
          </p:cNvPr>
          <p:cNvSpPr>
            <a:spLocks noGrp="1"/>
          </p:cNvSpPr>
          <p:nvPr>
            <p:ph type="sldNum" sz="quarter" idx="12"/>
          </p:nvPr>
        </p:nvSpPr>
        <p:spPr/>
        <p:txBody>
          <a:bodyPr/>
          <a:lstStyle/>
          <a:p>
            <a:fld id="{1C74E525-CA8B-BD4D-ADFF-5AFBD315E1CD}" type="slidenum">
              <a:rPr lang="fr-FR" smtClean="0"/>
              <a:pPr/>
              <a:t>22</a:t>
            </a:fld>
            <a:endParaRPr lang="fr-FR" dirty="0"/>
          </a:p>
        </p:txBody>
      </p:sp>
    </p:spTree>
    <p:extLst>
      <p:ext uri="{BB962C8B-B14F-4D97-AF65-F5344CB8AC3E}">
        <p14:creationId xmlns:p14="http://schemas.microsoft.com/office/powerpoint/2010/main" val="1694879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a:t>CSEE COVEA - Projet Ecoute Pédagogique FIDELIA Assistance - mars 2022</a:t>
            </a:r>
            <a:endParaRPr lang="fr-FR" dirty="0"/>
          </a:p>
        </p:txBody>
      </p:sp>
      <p:sp>
        <p:nvSpPr>
          <p:cNvPr id="13" name="Titre 12"/>
          <p:cNvSpPr>
            <a:spLocks noGrp="1"/>
          </p:cNvSpPr>
          <p:nvPr>
            <p:ph type="title"/>
          </p:nvPr>
        </p:nvSpPr>
        <p:spPr/>
        <p:txBody>
          <a:bodyPr/>
          <a:lstStyle/>
          <a:p>
            <a:endParaRPr lang="fr-FR"/>
          </a:p>
        </p:txBody>
      </p:sp>
      <p:sp>
        <p:nvSpPr>
          <p:cNvPr id="3" name="Espace réservé du numéro de diapositive 2">
            <a:extLst>
              <a:ext uri="{FF2B5EF4-FFF2-40B4-BE49-F238E27FC236}">
                <a16:creationId xmlns:a16="http://schemas.microsoft.com/office/drawing/2014/main" xmlns="" id="{296C7798-25EB-4287-BEC4-8D33A84AF912}"/>
              </a:ext>
            </a:extLst>
          </p:cNvPr>
          <p:cNvSpPr>
            <a:spLocks noGrp="1"/>
          </p:cNvSpPr>
          <p:nvPr>
            <p:ph type="sldNum" sz="quarter" idx="12"/>
          </p:nvPr>
        </p:nvSpPr>
        <p:spPr/>
        <p:txBody>
          <a:bodyPr/>
          <a:lstStyle/>
          <a:p>
            <a:fld id="{1C74E525-CA8B-BD4D-ADFF-5AFBD315E1CD}" type="slidenum">
              <a:rPr lang="fr-FR" smtClean="0"/>
              <a:pPr/>
              <a:t>23</a:t>
            </a:fld>
            <a:endParaRPr lang="fr-FR"/>
          </a:p>
        </p:txBody>
      </p:sp>
    </p:spTree>
    <p:extLst>
      <p:ext uri="{BB962C8B-B14F-4D97-AF65-F5344CB8AC3E}">
        <p14:creationId xmlns:p14="http://schemas.microsoft.com/office/powerpoint/2010/main" val="2430670735"/>
      </p:ext>
    </p:extLst>
  </p:cSld>
  <p:clrMapOvr>
    <a:masterClrMapping/>
  </p:clrMapOvr>
</p:sld>
</file>

<file path=ppt/theme/theme1.xml><?xml version="1.0" encoding="utf-8"?>
<a:theme xmlns:a="http://schemas.openxmlformats.org/drawingml/2006/main" name="Thème Office">
  <a:themeElements>
    <a:clrScheme name="THEME APEX ISAST 2">
      <a:dk1>
        <a:srgbClr val="212121"/>
      </a:dk1>
      <a:lt1>
        <a:srgbClr val="FFFFFF"/>
      </a:lt1>
      <a:dk2>
        <a:srgbClr val="585858"/>
      </a:dk2>
      <a:lt2>
        <a:srgbClr val="FFFFFF"/>
      </a:lt2>
      <a:accent1>
        <a:srgbClr val="DADADA"/>
      </a:accent1>
      <a:accent2>
        <a:srgbClr val="B3B2B2"/>
      </a:accent2>
      <a:accent3>
        <a:srgbClr val="7E7D7D"/>
      </a:accent3>
      <a:accent4>
        <a:srgbClr val="373737"/>
      </a:accent4>
      <a:accent5>
        <a:srgbClr val="CA2038"/>
      </a:accent5>
      <a:accent6>
        <a:srgbClr val="98182A"/>
      </a:accent6>
      <a:hlink>
        <a:srgbClr val="AB1F2C"/>
      </a:hlink>
      <a:folHlink>
        <a:srgbClr val="8A8C9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modele-ppt-apex-365" id="{895C360C-DDC4-4607-B0E8-BFA3A90AE87A}" vid="{3786AEF2-04CF-470B-B35E-D34D892D140D}"/>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3543</TotalTime>
  <Words>2602</Words>
  <Application>Microsoft Office PowerPoint</Application>
  <PresentationFormat>Affichage à l'écran (4:3)</PresentationFormat>
  <Paragraphs>181</Paragraphs>
  <Slides>23</Slides>
  <Notes>2</Notes>
  <HiddenSlides>0</HiddenSlides>
  <MMClips>0</MMClips>
  <ScaleCrop>false</ScaleCrop>
  <HeadingPairs>
    <vt:vector size="4" baseType="variant">
      <vt:variant>
        <vt:lpstr>Thème</vt:lpstr>
      </vt:variant>
      <vt:variant>
        <vt:i4>1</vt:i4>
      </vt:variant>
      <vt:variant>
        <vt:lpstr>Titres des diapositives</vt:lpstr>
      </vt:variant>
      <vt:variant>
        <vt:i4>23</vt:i4>
      </vt:variant>
    </vt:vector>
  </HeadingPairs>
  <TitlesOfParts>
    <vt:vector size="24" baseType="lpstr">
      <vt:lpstr>Thème Office</vt:lpstr>
      <vt:lpstr>COVEA - FIDELIA Assistance</vt:lpstr>
      <vt:lpstr>Remerciements</vt:lpstr>
      <vt:lpstr>1- Principales conclusions</vt:lpstr>
      <vt:lpstr>Raisons d’être et principaux apports du projet</vt:lpstr>
      <vt:lpstr>Le sens du projet est questionné par les salariés…</vt:lpstr>
      <vt:lpstr>…dans un contexte de perte de sens au travail</vt:lpstr>
      <vt:lpstr>Retour sur la conduite du projet</vt:lpstr>
      <vt:lpstr>Des retours d’expérience des salariés nuancés</vt:lpstr>
      <vt:lpstr>L’auto-évaluation: un changement important pour les salariés</vt:lpstr>
      <vt:lpstr>L’auto-évaluation: un changement important pour les salariés (suite)</vt:lpstr>
      <vt:lpstr>Une charge de travail sous évaluée pour les CA et les ST</vt:lpstr>
      <vt:lpstr>Une charge de travail également sous évaluée pour les managers</vt:lpstr>
      <vt:lpstr>Une charge de travail également sous évaluée pour les managers</vt:lpstr>
      <vt:lpstr>VERINT</vt:lpstr>
      <vt:lpstr>Le dispositif est conforme au RGPD</vt:lpstr>
      <vt:lpstr>Une politique de prévention à compléter et préciser</vt:lpstr>
      <vt:lpstr>1- Principales préconisations</vt:lpstr>
      <vt:lpstr>Un effort important à faire en termes de communication</vt:lpstr>
      <vt:lpstr>La charge de travail réelle doit être mesurée</vt:lpstr>
      <vt:lpstr>Etudier un allégement du dispositif</vt:lpstr>
      <vt:lpstr>Etudier un allégement du dispositif</vt:lpstr>
      <vt:lpstr>Le volet prévention devra être approfondi </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SCHMITT DEEPSKYBLUE</dc:creator>
  <cp:lastModifiedBy>A00374</cp:lastModifiedBy>
  <cp:revision>121</cp:revision>
  <dcterms:created xsi:type="dcterms:W3CDTF">2018-05-02T10:10:58Z</dcterms:created>
  <dcterms:modified xsi:type="dcterms:W3CDTF">2022-03-08T14:44:20Z</dcterms:modified>
</cp:coreProperties>
</file>